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Lst>
  <p:notesMasterIdLst>
    <p:notesMasterId r:id="rId3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Lst>
  <p:sldSz cx="9144000" cy="5143500" type="screen16x9"/>
  <p:notesSz cx="6858000" cy="9144000"/>
  <p:embeddedFontLst>
    <p:embeddedFont>
      <p:font typeface="Arial Black" panose="020B0604020202020204" pitchFamily="34" charset="0"/>
      <p:bold r:id="rId33"/>
    </p:embeddedFont>
    <p:embeddedFont>
      <p:font typeface="Calibri" panose="020F0502020204030204" pitchFamily="34" charset="0"/>
      <p:regular r:id="rId34"/>
      <p:bold r:id="rId35"/>
      <p:italic r:id="rId36"/>
      <p:boldItalic r:id="rId37"/>
    </p:embeddedFont>
    <p:embeddedFont>
      <p:font typeface="Quattrocento" panose="02020502030000000404" pitchFamily="18" charset="0"/>
      <p:regular r:id="rId38"/>
      <p:bold r:id="rId39"/>
    </p:embeddedFont>
    <p:embeddedFont>
      <p:font typeface="Roboto" panose="02000000000000000000" pitchFamily="2" charset="0"/>
      <p:regular r:id="rId40"/>
      <p:bold r:id="rId41"/>
      <p:italic r:id="rId42"/>
      <p:boldItalic r:id="rId43"/>
    </p:embeddedFont>
    <p:embeddedFont>
      <p:font typeface="Stardos Stencil" panose="02000506070000020003" pitchFamily="2" charset="77"/>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B9A9558-FB26-48B7-BA3C-949DD901AB97}">
  <a:tblStyle styleId="{EB9A9558-FB26-48B7-BA3C-949DD901AB9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4"/>
  </p:normalViewPr>
  <p:slideViewPr>
    <p:cSldViewPr snapToGrid="0">
      <p:cViewPr varScale="1">
        <p:scale>
          <a:sx n="145" d="100"/>
          <a:sy n="145" d="100"/>
        </p:scale>
        <p:origin x="68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9bbaae96d8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g9bbaae96d8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a127c9a5d9_1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ga127c9a5d9_1_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a127c9a5d9_1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ga127c9a5d9_1_1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a127c9a5d9_2_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ga127c9a5d9_2_10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a127c9a5d9_2_1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ga127c9a5d9_2_12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9bbaae96d8_2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g9bbaae96d8_2_106: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54162a509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4162a50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a127c9a5d9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a127c9a5d9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a127c9a5d9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a127c9a5d9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a127c9a5d9_2_2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a127c9a5d9_2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a127c9a5d9_2_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a127c9a5d9_2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9bbaae96d8_2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9bbaae96d8_2_83: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a127c9a5d9_2_2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a127c9a5d9_2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a127c9a5d9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a127c9a5d9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a127c9a5d9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a127c9a5d9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a127c9a5d9_2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a127c9a5d9_2_1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ga127c9a5d9_2_1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a127c9a5d9_2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5" name="Google Shape;325;ga127c9a5d9_2_257: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a127c9a5d9_2_2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ga127c9a5d9_2_25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9bbaae96d8_2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0" name="Google Shape;340;g9bbaae96d8_2_111: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9bbaae96d8_2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7" name="Google Shape;347;g9bbaae96d8_2_146: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a127c9a5d9_2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4" name="Google Shape;354;ga127c9a5d9_2_263: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a127c9a5d9_2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ga127c9a5d9_2_2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61" name="Google Shape;361;ga127c9a5d9_2_2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9bbaae96d8_2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g9bbaae96d8_2_89: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a127c9a5d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a127c9a5d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a127c9a5d9_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a127c9a5d9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a127c9a5d9_1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a127c9a5d9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127c9a5d9_2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a127c9a5d9_2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a127c9a5d9_2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a127c9a5d9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a127c9a5d9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ga127c9a5d9_1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8" name="Google Shape;58;p14"/>
          <p:cNvSpPr txBox="1">
            <a:spLocks noGrp="1"/>
          </p:cNvSpPr>
          <p:nvPr>
            <p:ph type="body" idx="1"/>
          </p:nvPr>
        </p:nvSpPr>
        <p:spPr>
          <a:xfrm>
            <a:off x="457200" y="1200150"/>
            <a:ext cx="8229600" cy="3394471"/>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4"/>
          <p:cNvSpPr txBox="1">
            <a:spLocks noGrp="1"/>
          </p:cNvSpPr>
          <p:nvPr>
            <p:ph type="dt" idx="10"/>
          </p:nvPr>
        </p:nvSpPr>
        <p:spPr>
          <a:xfrm>
            <a:off x="457200" y="4683919"/>
            <a:ext cx="2133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4"/>
          <p:cNvSpPr txBox="1">
            <a:spLocks noGrp="1"/>
          </p:cNvSpPr>
          <p:nvPr>
            <p:ph type="ftr" idx="11"/>
          </p:nvPr>
        </p:nvSpPr>
        <p:spPr>
          <a:xfrm>
            <a:off x="3124200" y="4683919"/>
            <a:ext cx="2895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4"/>
          <p:cNvSpPr txBox="1">
            <a:spLocks noGrp="1"/>
          </p:cNvSpPr>
          <p:nvPr>
            <p:ph type="sldNum" idx="12"/>
          </p:nvPr>
        </p:nvSpPr>
        <p:spPr>
          <a:xfrm>
            <a:off x="6553200" y="4683919"/>
            <a:ext cx="2133600" cy="357187"/>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 name="Google Shape;64;p15"/>
          <p:cNvSpPr txBox="1">
            <a:spLocks noGrp="1"/>
          </p:cNvSpPr>
          <p:nvPr>
            <p:ph type="body" idx="1"/>
          </p:nvPr>
        </p:nvSpPr>
        <p:spPr>
          <a:xfrm>
            <a:off x="457200" y="1200150"/>
            <a:ext cx="4038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15"/>
          <p:cNvSpPr txBox="1">
            <a:spLocks noGrp="1"/>
          </p:cNvSpPr>
          <p:nvPr>
            <p:ph type="body" idx="2"/>
          </p:nvPr>
        </p:nvSpPr>
        <p:spPr>
          <a:xfrm>
            <a:off x="4648200" y="1200150"/>
            <a:ext cx="4038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5"/>
          <p:cNvSpPr txBox="1">
            <a:spLocks noGrp="1"/>
          </p:cNvSpPr>
          <p:nvPr>
            <p:ph type="dt" idx="10"/>
          </p:nvPr>
        </p:nvSpPr>
        <p:spPr>
          <a:xfrm>
            <a:off x="457200" y="4683919"/>
            <a:ext cx="2133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5"/>
          <p:cNvSpPr txBox="1">
            <a:spLocks noGrp="1"/>
          </p:cNvSpPr>
          <p:nvPr>
            <p:ph type="ftr" idx="11"/>
          </p:nvPr>
        </p:nvSpPr>
        <p:spPr>
          <a:xfrm>
            <a:off x="3124200" y="4683919"/>
            <a:ext cx="2895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5"/>
          <p:cNvSpPr txBox="1">
            <a:spLocks noGrp="1"/>
          </p:cNvSpPr>
          <p:nvPr>
            <p:ph type="sldNum" idx="12"/>
          </p:nvPr>
        </p:nvSpPr>
        <p:spPr>
          <a:xfrm>
            <a:off x="6553200" y="4683919"/>
            <a:ext cx="2133600" cy="357187"/>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rot="5400000">
            <a:off x="5463778" y="1371600"/>
            <a:ext cx="4388644"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1" name="Google Shape;71;p16"/>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6"/>
          <p:cNvSpPr txBox="1">
            <a:spLocks noGrp="1"/>
          </p:cNvSpPr>
          <p:nvPr>
            <p:ph type="dt" idx="10"/>
          </p:nvPr>
        </p:nvSpPr>
        <p:spPr>
          <a:xfrm>
            <a:off x="457200" y="4683919"/>
            <a:ext cx="2133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6"/>
          <p:cNvSpPr txBox="1">
            <a:spLocks noGrp="1"/>
          </p:cNvSpPr>
          <p:nvPr>
            <p:ph type="ftr" idx="11"/>
          </p:nvPr>
        </p:nvSpPr>
        <p:spPr>
          <a:xfrm>
            <a:off x="3124200" y="4683919"/>
            <a:ext cx="2895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6"/>
          <p:cNvSpPr txBox="1">
            <a:spLocks noGrp="1"/>
          </p:cNvSpPr>
          <p:nvPr>
            <p:ph type="sldNum" idx="12"/>
          </p:nvPr>
        </p:nvSpPr>
        <p:spPr>
          <a:xfrm>
            <a:off x="6553200" y="4683919"/>
            <a:ext cx="2133600" cy="357187"/>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7" name="Google Shape;77;p17"/>
          <p:cNvSpPr txBox="1">
            <a:spLocks noGrp="1"/>
          </p:cNvSpPr>
          <p:nvPr>
            <p:ph type="body" idx="1"/>
          </p:nvPr>
        </p:nvSpPr>
        <p:spPr>
          <a:xfrm rot="5400000">
            <a:off x="2874764" y="-1217414"/>
            <a:ext cx="3394471"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7"/>
          <p:cNvSpPr txBox="1">
            <a:spLocks noGrp="1"/>
          </p:cNvSpPr>
          <p:nvPr>
            <p:ph type="dt" idx="10"/>
          </p:nvPr>
        </p:nvSpPr>
        <p:spPr>
          <a:xfrm>
            <a:off x="457200" y="4683919"/>
            <a:ext cx="2133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7"/>
          <p:cNvSpPr txBox="1">
            <a:spLocks noGrp="1"/>
          </p:cNvSpPr>
          <p:nvPr>
            <p:ph type="ftr" idx="11"/>
          </p:nvPr>
        </p:nvSpPr>
        <p:spPr>
          <a:xfrm>
            <a:off x="3124200" y="4683919"/>
            <a:ext cx="2895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7"/>
          <p:cNvSpPr txBox="1">
            <a:spLocks noGrp="1"/>
          </p:cNvSpPr>
          <p:nvPr>
            <p:ph type="sldNum" idx="12"/>
          </p:nvPr>
        </p:nvSpPr>
        <p:spPr>
          <a:xfrm>
            <a:off x="6553200" y="4683919"/>
            <a:ext cx="2133600" cy="357187"/>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30238" y="342900"/>
            <a:ext cx="2949575" cy="12001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3" name="Google Shape;83;p18"/>
          <p:cNvSpPr>
            <a:spLocks noGrp="1"/>
          </p:cNvSpPr>
          <p:nvPr>
            <p:ph type="pic" idx="2"/>
          </p:nvPr>
        </p:nvSpPr>
        <p:spPr>
          <a:xfrm>
            <a:off x="3887788" y="740569"/>
            <a:ext cx="4629150" cy="3655219"/>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84" name="Google Shape;84;p18"/>
          <p:cNvSpPr txBox="1">
            <a:spLocks noGrp="1"/>
          </p:cNvSpPr>
          <p:nvPr>
            <p:ph type="body" idx="1"/>
          </p:nvPr>
        </p:nvSpPr>
        <p:spPr>
          <a:xfrm>
            <a:off x="630238" y="1543050"/>
            <a:ext cx="2949575" cy="2858691"/>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a:buNone/>
              <a:defRPr sz="1600"/>
            </a:lvl1pPr>
            <a:lvl2pPr marL="914400" lvl="1" indent="-228600" algn="l">
              <a:spcBef>
                <a:spcPts val="280"/>
              </a:spcBef>
              <a:spcAft>
                <a:spcPts val="0"/>
              </a:spcAft>
              <a:buClr>
                <a:schemeClr val="dk1"/>
              </a:buClr>
              <a:buSzPts val="1400"/>
              <a:buFont typeface="Arial"/>
              <a:buNone/>
              <a:defRPr sz="1400"/>
            </a:lvl2pPr>
            <a:lvl3pPr marL="1371600" lvl="2" indent="-228600" algn="l">
              <a:spcBef>
                <a:spcPts val="240"/>
              </a:spcBef>
              <a:spcAft>
                <a:spcPts val="0"/>
              </a:spcAft>
              <a:buClr>
                <a:schemeClr val="dk1"/>
              </a:buClr>
              <a:buSzPts val="1200"/>
              <a:buFont typeface="Arial"/>
              <a:buNone/>
              <a:defRPr sz="1200"/>
            </a:lvl3pPr>
            <a:lvl4pPr marL="1828800" lvl="3" indent="-228600" algn="l">
              <a:spcBef>
                <a:spcPts val="200"/>
              </a:spcBef>
              <a:spcAft>
                <a:spcPts val="0"/>
              </a:spcAft>
              <a:buClr>
                <a:schemeClr val="dk1"/>
              </a:buClr>
              <a:buSzPts val="1000"/>
              <a:buFont typeface="Arial"/>
              <a:buNone/>
              <a:defRPr sz="1000"/>
            </a:lvl4pPr>
            <a:lvl5pPr marL="2286000" lvl="4" indent="-228600" algn="l">
              <a:spcBef>
                <a:spcPts val="200"/>
              </a:spcBef>
              <a:spcAft>
                <a:spcPts val="0"/>
              </a:spcAft>
              <a:buClr>
                <a:schemeClr val="dk1"/>
              </a:buClr>
              <a:buSzPts val="1000"/>
              <a:buFont typeface="Arial"/>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18"/>
          <p:cNvSpPr txBox="1">
            <a:spLocks noGrp="1"/>
          </p:cNvSpPr>
          <p:nvPr>
            <p:ph type="dt" idx="10"/>
          </p:nvPr>
        </p:nvSpPr>
        <p:spPr>
          <a:xfrm>
            <a:off x="457200" y="4683919"/>
            <a:ext cx="2133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8"/>
          <p:cNvSpPr txBox="1">
            <a:spLocks noGrp="1"/>
          </p:cNvSpPr>
          <p:nvPr>
            <p:ph type="ftr" idx="11"/>
          </p:nvPr>
        </p:nvSpPr>
        <p:spPr>
          <a:xfrm>
            <a:off x="3124200" y="4683919"/>
            <a:ext cx="2895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8"/>
          <p:cNvSpPr txBox="1">
            <a:spLocks noGrp="1"/>
          </p:cNvSpPr>
          <p:nvPr>
            <p:ph type="sldNum" idx="12"/>
          </p:nvPr>
        </p:nvSpPr>
        <p:spPr>
          <a:xfrm>
            <a:off x="6553200" y="4683919"/>
            <a:ext cx="2133600" cy="357187"/>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8"/>
        <p:cNvGrpSpPr/>
        <p:nvPr/>
      </p:nvGrpSpPr>
      <p:grpSpPr>
        <a:xfrm>
          <a:off x="0" y="0"/>
          <a:ext cx="0" cy="0"/>
          <a:chOff x="0" y="0"/>
          <a:chExt cx="0" cy="0"/>
        </a:xfrm>
      </p:grpSpPr>
      <p:sp>
        <p:nvSpPr>
          <p:cNvPr id="89" name="Google Shape;89;p19"/>
          <p:cNvSpPr txBox="1">
            <a:spLocks noGrp="1"/>
          </p:cNvSpPr>
          <p:nvPr>
            <p:ph type="title"/>
          </p:nvPr>
        </p:nvSpPr>
        <p:spPr>
          <a:xfrm>
            <a:off x="630238" y="342900"/>
            <a:ext cx="2949575" cy="12001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0" name="Google Shape;90;p19"/>
          <p:cNvSpPr txBox="1">
            <a:spLocks noGrp="1"/>
          </p:cNvSpPr>
          <p:nvPr>
            <p:ph type="body" idx="1"/>
          </p:nvPr>
        </p:nvSpPr>
        <p:spPr>
          <a:xfrm>
            <a:off x="3887788" y="740569"/>
            <a:ext cx="4629150" cy="3655219"/>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1" name="Google Shape;91;p19"/>
          <p:cNvSpPr txBox="1">
            <a:spLocks noGrp="1"/>
          </p:cNvSpPr>
          <p:nvPr>
            <p:ph type="body" idx="2"/>
          </p:nvPr>
        </p:nvSpPr>
        <p:spPr>
          <a:xfrm>
            <a:off x="630238" y="1543050"/>
            <a:ext cx="2949575" cy="2858691"/>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a:buNone/>
              <a:defRPr sz="1600"/>
            </a:lvl1pPr>
            <a:lvl2pPr marL="914400" lvl="1" indent="-228600" algn="l">
              <a:spcBef>
                <a:spcPts val="280"/>
              </a:spcBef>
              <a:spcAft>
                <a:spcPts val="0"/>
              </a:spcAft>
              <a:buClr>
                <a:schemeClr val="dk1"/>
              </a:buClr>
              <a:buSzPts val="1400"/>
              <a:buFont typeface="Arial"/>
              <a:buNone/>
              <a:defRPr sz="1400"/>
            </a:lvl2pPr>
            <a:lvl3pPr marL="1371600" lvl="2" indent="-228600" algn="l">
              <a:spcBef>
                <a:spcPts val="240"/>
              </a:spcBef>
              <a:spcAft>
                <a:spcPts val="0"/>
              </a:spcAft>
              <a:buClr>
                <a:schemeClr val="dk1"/>
              </a:buClr>
              <a:buSzPts val="1200"/>
              <a:buFont typeface="Arial"/>
              <a:buNone/>
              <a:defRPr sz="1200"/>
            </a:lvl3pPr>
            <a:lvl4pPr marL="1828800" lvl="3" indent="-228600" algn="l">
              <a:spcBef>
                <a:spcPts val="200"/>
              </a:spcBef>
              <a:spcAft>
                <a:spcPts val="0"/>
              </a:spcAft>
              <a:buClr>
                <a:schemeClr val="dk1"/>
              </a:buClr>
              <a:buSzPts val="1000"/>
              <a:buFont typeface="Arial"/>
              <a:buNone/>
              <a:defRPr sz="1000"/>
            </a:lvl4pPr>
            <a:lvl5pPr marL="2286000" lvl="4" indent="-228600" algn="l">
              <a:spcBef>
                <a:spcPts val="200"/>
              </a:spcBef>
              <a:spcAft>
                <a:spcPts val="0"/>
              </a:spcAft>
              <a:buClr>
                <a:schemeClr val="dk1"/>
              </a:buClr>
              <a:buSzPts val="1000"/>
              <a:buFont typeface="Arial"/>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2" name="Google Shape;92;p19"/>
          <p:cNvSpPr txBox="1">
            <a:spLocks noGrp="1"/>
          </p:cNvSpPr>
          <p:nvPr>
            <p:ph type="dt" idx="10"/>
          </p:nvPr>
        </p:nvSpPr>
        <p:spPr>
          <a:xfrm>
            <a:off x="457200" y="4683919"/>
            <a:ext cx="2133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9"/>
          <p:cNvSpPr txBox="1">
            <a:spLocks noGrp="1"/>
          </p:cNvSpPr>
          <p:nvPr>
            <p:ph type="ftr" idx="11"/>
          </p:nvPr>
        </p:nvSpPr>
        <p:spPr>
          <a:xfrm>
            <a:off x="3124200" y="4683919"/>
            <a:ext cx="2895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9"/>
          <p:cNvSpPr txBox="1">
            <a:spLocks noGrp="1"/>
          </p:cNvSpPr>
          <p:nvPr>
            <p:ph type="sldNum" idx="12"/>
          </p:nvPr>
        </p:nvSpPr>
        <p:spPr>
          <a:xfrm>
            <a:off x="6553200" y="4683919"/>
            <a:ext cx="2133600" cy="357187"/>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457200" y="4683919"/>
            <a:ext cx="2133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0"/>
          <p:cNvSpPr txBox="1">
            <a:spLocks noGrp="1"/>
          </p:cNvSpPr>
          <p:nvPr>
            <p:ph type="ftr" idx="11"/>
          </p:nvPr>
        </p:nvSpPr>
        <p:spPr>
          <a:xfrm>
            <a:off x="3124200" y="4683919"/>
            <a:ext cx="2895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0"/>
          <p:cNvSpPr txBox="1">
            <a:spLocks noGrp="1"/>
          </p:cNvSpPr>
          <p:nvPr>
            <p:ph type="sldNum" idx="12"/>
          </p:nvPr>
        </p:nvSpPr>
        <p:spPr>
          <a:xfrm>
            <a:off x="6553200" y="4683919"/>
            <a:ext cx="2133600" cy="357187"/>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1" name="Google Shape;101;p21"/>
          <p:cNvSpPr txBox="1">
            <a:spLocks noGrp="1"/>
          </p:cNvSpPr>
          <p:nvPr>
            <p:ph type="dt" idx="10"/>
          </p:nvPr>
        </p:nvSpPr>
        <p:spPr>
          <a:xfrm>
            <a:off x="457200" y="4683919"/>
            <a:ext cx="2133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1"/>
          <p:cNvSpPr txBox="1">
            <a:spLocks noGrp="1"/>
          </p:cNvSpPr>
          <p:nvPr>
            <p:ph type="ftr" idx="11"/>
          </p:nvPr>
        </p:nvSpPr>
        <p:spPr>
          <a:xfrm>
            <a:off x="3124200" y="4683919"/>
            <a:ext cx="2895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21"/>
          <p:cNvSpPr txBox="1">
            <a:spLocks noGrp="1"/>
          </p:cNvSpPr>
          <p:nvPr>
            <p:ph type="sldNum" idx="12"/>
          </p:nvPr>
        </p:nvSpPr>
        <p:spPr>
          <a:xfrm>
            <a:off x="6553200" y="4683919"/>
            <a:ext cx="2133600" cy="357187"/>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4"/>
        <p:cNvGrpSpPr/>
        <p:nvPr/>
      </p:nvGrpSpPr>
      <p:grpSpPr>
        <a:xfrm>
          <a:off x="0" y="0"/>
          <a:ext cx="0" cy="0"/>
          <a:chOff x="0" y="0"/>
          <a:chExt cx="0" cy="0"/>
        </a:xfrm>
      </p:grpSpPr>
      <p:sp>
        <p:nvSpPr>
          <p:cNvPr id="105" name="Google Shape;105;p22"/>
          <p:cNvSpPr txBox="1">
            <a:spLocks noGrp="1"/>
          </p:cNvSpPr>
          <p:nvPr>
            <p:ph type="title"/>
          </p:nvPr>
        </p:nvSpPr>
        <p:spPr>
          <a:xfrm>
            <a:off x="630238" y="273844"/>
            <a:ext cx="7886700" cy="9941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6" name="Google Shape;106;p22"/>
          <p:cNvSpPr txBox="1">
            <a:spLocks noGrp="1"/>
          </p:cNvSpPr>
          <p:nvPr>
            <p:ph type="body" idx="1"/>
          </p:nvPr>
        </p:nvSpPr>
        <p:spPr>
          <a:xfrm>
            <a:off x="630238" y="1260872"/>
            <a:ext cx="3868737" cy="617934"/>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7" name="Google Shape;107;p22"/>
          <p:cNvSpPr txBox="1">
            <a:spLocks noGrp="1"/>
          </p:cNvSpPr>
          <p:nvPr>
            <p:ph type="body" idx="2"/>
          </p:nvPr>
        </p:nvSpPr>
        <p:spPr>
          <a:xfrm>
            <a:off x="630238" y="1878806"/>
            <a:ext cx="3868737" cy="2763441"/>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22"/>
          <p:cNvSpPr txBox="1">
            <a:spLocks noGrp="1"/>
          </p:cNvSpPr>
          <p:nvPr>
            <p:ph type="body" idx="3"/>
          </p:nvPr>
        </p:nvSpPr>
        <p:spPr>
          <a:xfrm>
            <a:off x="4629150" y="1260872"/>
            <a:ext cx="3887788" cy="617934"/>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9" name="Google Shape;109;p22"/>
          <p:cNvSpPr txBox="1">
            <a:spLocks noGrp="1"/>
          </p:cNvSpPr>
          <p:nvPr>
            <p:ph type="body" idx="4"/>
          </p:nvPr>
        </p:nvSpPr>
        <p:spPr>
          <a:xfrm>
            <a:off x="4629150" y="1878806"/>
            <a:ext cx="3887788" cy="2763441"/>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22"/>
          <p:cNvSpPr txBox="1">
            <a:spLocks noGrp="1"/>
          </p:cNvSpPr>
          <p:nvPr>
            <p:ph type="dt" idx="10"/>
          </p:nvPr>
        </p:nvSpPr>
        <p:spPr>
          <a:xfrm>
            <a:off x="457200" y="4683919"/>
            <a:ext cx="2133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22"/>
          <p:cNvSpPr txBox="1">
            <a:spLocks noGrp="1"/>
          </p:cNvSpPr>
          <p:nvPr>
            <p:ph type="ftr" idx="11"/>
          </p:nvPr>
        </p:nvSpPr>
        <p:spPr>
          <a:xfrm>
            <a:off x="3124200" y="4683919"/>
            <a:ext cx="2895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22"/>
          <p:cNvSpPr txBox="1">
            <a:spLocks noGrp="1"/>
          </p:cNvSpPr>
          <p:nvPr>
            <p:ph type="sldNum" idx="12"/>
          </p:nvPr>
        </p:nvSpPr>
        <p:spPr>
          <a:xfrm>
            <a:off x="6553200" y="4683919"/>
            <a:ext cx="2133600" cy="357187"/>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5" name="Google Shape;115;p23"/>
          <p:cNvSpPr txBox="1">
            <a:spLocks noGrp="1"/>
          </p:cNvSpPr>
          <p:nvPr>
            <p:ph type="body" idx="1"/>
          </p:nvPr>
        </p:nvSpPr>
        <p:spPr>
          <a:xfrm>
            <a:off x="623888" y="3442097"/>
            <a:ext cx="7886700" cy="1125140"/>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dk1"/>
              </a:buClr>
              <a:buSzPts val="2400"/>
              <a:buFont typeface="Arial"/>
              <a:buNone/>
              <a:defRPr sz="2400"/>
            </a:lvl1pPr>
            <a:lvl2pPr marL="914400" lvl="1" indent="-228600" algn="l">
              <a:spcBef>
                <a:spcPts val="400"/>
              </a:spcBef>
              <a:spcAft>
                <a:spcPts val="0"/>
              </a:spcAft>
              <a:buClr>
                <a:schemeClr val="dk1"/>
              </a:buClr>
              <a:buSzPts val="2000"/>
              <a:buFont typeface="Arial"/>
              <a:buNone/>
              <a:defRPr sz="2000"/>
            </a:lvl2pPr>
            <a:lvl3pPr marL="1371600" lvl="2" indent="-228600" algn="l">
              <a:spcBef>
                <a:spcPts val="360"/>
              </a:spcBef>
              <a:spcAft>
                <a:spcPts val="0"/>
              </a:spcAft>
              <a:buClr>
                <a:schemeClr val="dk1"/>
              </a:buClr>
              <a:buSzPts val="1800"/>
              <a:buFont typeface="Arial"/>
              <a:buNone/>
              <a:defRPr sz="1800"/>
            </a:lvl3pPr>
            <a:lvl4pPr marL="1828800" lvl="3" indent="-228600" algn="l">
              <a:spcBef>
                <a:spcPts val="320"/>
              </a:spcBef>
              <a:spcAft>
                <a:spcPts val="0"/>
              </a:spcAft>
              <a:buClr>
                <a:schemeClr val="dk1"/>
              </a:buClr>
              <a:buSzPts val="1600"/>
              <a:buFont typeface="Arial"/>
              <a:buNone/>
              <a:defRPr sz="1600"/>
            </a:lvl4pPr>
            <a:lvl5pPr marL="2286000" lvl="4" indent="-228600" algn="l">
              <a:spcBef>
                <a:spcPts val="320"/>
              </a:spcBef>
              <a:spcAft>
                <a:spcPts val="0"/>
              </a:spcAft>
              <a:buClr>
                <a:schemeClr val="dk1"/>
              </a:buClr>
              <a:buSzPts val="1600"/>
              <a:buFont typeface="Arial"/>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116" name="Google Shape;116;p23"/>
          <p:cNvSpPr txBox="1">
            <a:spLocks noGrp="1"/>
          </p:cNvSpPr>
          <p:nvPr>
            <p:ph type="dt" idx="10"/>
          </p:nvPr>
        </p:nvSpPr>
        <p:spPr>
          <a:xfrm>
            <a:off x="457200" y="4683919"/>
            <a:ext cx="2133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23"/>
          <p:cNvSpPr txBox="1">
            <a:spLocks noGrp="1"/>
          </p:cNvSpPr>
          <p:nvPr>
            <p:ph type="ftr" idx="11"/>
          </p:nvPr>
        </p:nvSpPr>
        <p:spPr>
          <a:xfrm>
            <a:off x="3124200" y="4683919"/>
            <a:ext cx="2895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23"/>
          <p:cNvSpPr txBox="1">
            <a:spLocks noGrp="1"/>
          </p:cNvSpPr>
          <p:nvPr>
            <p:ph type="sldNum" idx="12"/>
          </p:nvPr>
        </p:nvSpPr>
        <p:spPr>
          <a:xfrm>
            <a:off x="6553200" y="4683919"/>
            <a:ext cx="2133600" cy="357187"/>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9"/>
        <p:cNvGrpSpPr/>
        <p:nvPr/>
      </p:nvGrpSpPr>
      <p:grpSpPr>
        <a:xfrm>
          <a:off x="0" y="0"/>
          <a:ext cx="0" cy="0"/>
          <a:chOff x="0" y="0"/>
          <a:chExt cx="0" cy="0"/>
        </a:xfrm>
      </p:grpSpPr>
      <p:sp>
        <p:nvSpPr>
          <p:cNvPr id="120" name="Google Shape;120;p24"/>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1" name="Google Shape;121;p24"/>
          <p:cNvSpPr txBox="1">
            <a:spLocks noGrp="1"/>
          </p:cNvSpPr>
          <p:nvPr>
            <p:ph type="subTitle" idx="1"/>
          </p:nvPr>
        </p:nvSpPr>
        <p:spPr>
          <a:xfrm>
            <a:off x="1143000" y="2701528"/>
            <a:ext cx="6858000" cy="1241821"/>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2400"/>
              <a:buFont typeface="Arial"/>
              <a:buNone/>
              <a:defRPr sz="2400"/>
            </a:lvl1pPr>
            <a:lvl2pPr lvl="1" algn="ctr">
              <a:spcBef>
                <a:spcPts val="400"/>
              </a:spcBef>
              <a:spcAft>
                <a:spcPts val="0"/>
              </a:spcAft>
              <a:buClr>
                <a:schemeClr val="dk1"/>
              </a:buClr>
              <a:buSzPts val="2000"/>
              <a:buFont typeface="Arial"/>
              <a:buNone/>
              <a:defRPr sz="2000"/>
            </a:lvl2pPr>
            <a:lvl3pPr lvl="2" algn="ctr">
              <a:spcBef>
                <a:spcPts val="360"/>
              </a:spcBef>
              <a:spcAft>
                <a:spcPts val="0"/>
              </a:spcAft>
              <a:buClr>
                <a:schemeClr val="dk1"/>
              </a:buClr>
              <a:buSzPts val="1800"/>
              <a:buFont typeface="Arial"/>
              <a:buNone/>
              <a:defRPr sz="1800"/>
            </a:lvl3pPr>
            <a:lvl4pPr lvl="3" algn="ctr">
              <a:spcBef>
                <a:spcPts val="320"/>
              </a:spcBef>
              <a:spcAft>
                <a:spcPts val="0"/>
              </a:spcAft>
              <a:buClr>
                <a:schemeClr val="dk1"/>
              </a:buClr>
              <a:buSzPts val="1600"/>
              <a:buFont typeface="Arial"/>
              <a:buNone/>
              <a:defRPr sz="1600"/>
            </a:lvl4pPr>
            <a:lvl5pPr lvl="4" algn="ctr">
              <a:spcBef>
                <a:spcPts val="320"/>
              </a:spcBef>
              <a:spcAft>
                <a:spcPts val="0"/>
              </a:spcAft>
              <a:buClr>
                <a:schemeClr val="dk1"/>
              </a:buClr>
              <a:buSzPts val="160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2" name="Google Shape;122;p24"/>
          <p:cNvSpPr txBox="1">
            <a:spLocks noGrp="1"/>
          </p:cNvSpPr>
          <p:nvPr>
            <p:ph type="dt" idx="10"/>
          </p:nvPr>
        </p:nvSpPr>
        <p:spPr>
          <a:xfrm>
            <a:off x="457200" y="4683919"/>
            <a:ext cx="2133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24"/>
          <p:cNvSpPr txBox="1">
            <a:spLocks noGrp="1"/>
          </p:cNvSpPr>
          <p:nvPr>
            <p:ph type="ftr" idx="11"/>
          </p:nvPr>
        </p:nvSpPr>
        <p:spPr>
          <a:xfrm>
            <a:off x="3124200" y="4683919"/>
            <a:ext cx="2895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24"/>
          <p:cNvSpPr txBox="1">
            <a:spLocks noGrp="1"/>
          </p:cNvSpPr>
          <p:nvPr>
            <p:ph type="sldNum" idx="12"/>
          </p:nvPr>
        </p:nvSpPr>
        <p:spPr>
          <a:xfrm>
            <a:off x="6553200" y="4683919"/>
            <a:ext cx="2133600" cy="357187"/>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685800" y="457200"/>
            <a:ext cx="7772400" cy="8574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spcAft>
                <a:spcPts val="0"/>
              </a:spcAft>
              <a:buSzPts val="1400"/>
              <a:buNone/>
              <a:defRPr sz="5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SzPts val="1400"/>
              <a:buNone/>
              <a:defRPr sz="5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SzPts val="1400"/>
              <a:buNone/>
              <a:defRPr sz="5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SzPts val="1400"/>
              <a:buNone/>
              <a:defRPr sz="5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SzPts val="1400"/>
              <a:buNone/>
              <a:defRPr sz="5400" b="0" i="0" u="none" strike="noStrike" cap="none">
                <a:solidFill>
                  <a:schemeClr val="dk2"/>
                </a:solidFill>
                <a:latin typeface="Quattrocento"/>
                <a:ea typeface="Quattrocento"/>
                <a:cs typeface="Quattrocento"/>
                <a:sym typeface="Quattrocento"/>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127" name="Google Shape;127;p25"/>
          <p:cNvSpPr txBox="1">
            <a:spLocks noGrp="1"/>
          </p:cNvSpPr>
          <p:nvPr>
            <p:ph type="body" idx="1"/>
          </p:nvPr>
        </p:nvSpPr>
        <p:spPr>
          <a:xfrm>
            <a:off x="685800" y="1485900"/>
            <a:ext cx="3810000" cy="30861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rgbClr val="262626"/>
                </a:solidFill>
                <a:latin typeface="Quattrocento"/>
                <a:ea typeface="Quattrocento"/>
                <a:cs typeface="Quattrocento"/>
                <a:sym typeface="Quattrocento"/>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rgbClr val="262626"/>
                </a:solidFill>
                <a:latin typeface="Quattrocento"/>
                <a:ea typeface="Quattrocento"/>
                <a:cs typeface="Quattrocento"/>
                <a:sym typeface="Quattrocento"/>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rgbClr val="262626"/>
                </a:solidFill>
                <a:latin typeface="Quattrocento"/>
                <a:ea typeface="Quattrocento"/>
                <a:cs typeface="Quattrocento"/>
                <a:sym typeface="Quattrocento"/>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rgbClr val="262626"/>
                </a:solidFill>
                <a:latin typeface="Quattrocento"/>
                <a:ea typeface="Quattrocento"/>
                <a:cs typeface="Quattrocento"/>
                <a:sym typeface="Quattrocento"/>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rgbClr val="262626"/>
                </a:solidFill>
                <a:latin typeface="Quattrocento"/>
                <a:ea typeface="Quattrocento"/>
                <a:cs typeface="Quattrocento"/>
                <a:sym typeface="Quattrocento"/>
              </a:defRPr>
            </a:lvl5pPr>
            <a:lvl6pPr marL="2743200" marR="0" lvl="5"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Quattrocento"/>
                <a:ea typeface="Quattrocento"/>
                <a:cs typeface="Quattrocento"/>
                <a:sym typeface="Quattrocento"/>
              </a:defRPr>
            </a:lvl6pPr>
            <a:lvl7pPr marL="3200400" marR="0" lvl="6"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Quattrocento"/>
                <a:ea typeface="Quattrocento"/>
                <a:cs typeface="Quattrocento"/>
                <a:sym typeface="Quattrocento"/>
              </a:defRPr>
            </a:lvl7pPr>
            <a:lvl8pPr marL="3657600" marR="0" lvl="7"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Quattrocento"/>
                <a:ea typeface="Quattrocento"/>
                <a:cs typeface="Quattrocento"/>
                <a:sym typeface="Quattrocento"/>
              </a:defRPr>
            </a:lvl8pPr>
            <a:lvl9pPr marL="4114800" marR="0" lvl="8"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Quattrocento"/>
                <a:ea typeface="Quattrocento"/>
                <a:cs typeface="Quattrocento"/>
                <a:sym typeface="Quattrocento"/>
              </a:defRPr>
            </a:lvl9pPr>
          </a:lstStyle>
          <a:p>
            <a:endParaRPr/>
          </a:p>
        </p:txBody>
      </p:sp>
      <p:sp>
        <p:nvSpPr>
          <p:cNvPr id="128" name="Google Shape;128;p25"/>
          <p:cNvSpPr>
            <a:spLocks noGrp="1"/>
          </p:cNvSpPr>
          <p:nvPr>
            <p:ph type="clipArt" idx="2"/>
          </p:nvPr>
        </p:nvSpPr>
        <p:spPr>
          <a:xfrm>
            <a:off x="4648200" y="1485900"/>
            <a:ext cx="3810000" cy="3086100"/>
          </a:xfrm>
          <a:prstGeom prst="rect">
            <a:avLst/>
          </a:prstGeom>
          <a:noFill/>
          <a:ln>
            <a:noFill/>
          </a:ln>
        </p:spPr>
        <p:txBody>
          <a:bodyPr spcFirstLastPara="1" wrap="square" lIns="91425" tIns="91425" rIns="91425" bIns="91425" anchor="t" anchorCtr="0">
            <a:noAutofit/>
          </a:bodyPr>
          <a:lstStyle>
            <a:lvl1pPr marL="365125" marR="0" lvl="0" indent="-365125" algn="l" rtl="0">
              <a:spcBef>
                <a:spcPts val="480"/>
              </a:spcBef>
              <a:spcAft>
                <a:spcPts val="0"/>
              </a:spcAft>
              <a:buClr>
                <a:schemeClr val="accent1"/>
              </a:buClr>
              <a:buSzPts val="2400"/>
              <a:buFont typeface="Noto Sans Symbols"/>
              <a:buChar char="❧"/>
              <a:defRPr sz="2400" b="0" i="0" u="none" strike="noStrike" cap="none">
                <a:solidFill>
                  <a:srgbClr val="262626"/>
                </a:solidFill>
                <a:latin typeface="Quattrocento"/>
                <a:ea typeface="Quattrocento"/>
                <a:cs typeface="Quattrocento"/>
                <a:sym typeface="Quattrocento"/>
              </a:defRPr>
            </a:lvl1pPr>
            <a:lvl2pPr marL="776287" marR="0" lvl="1" indent="-369887" algn="l" rtl="0">
              <a:spcBef>
                <a:spcPts val="440"/>
              </a:spcBef>
              <a:spcAft>
                <a:spcPts val="0"/>
              </a:spcAft>
              <a:buClr>
                <a:schemeClr val="accent1"/>
              </a:buClr>
              <a:buSzPts val="2200"/>
              <a:buFont typeface="Noto Sans Symbols"/>
              <a:buChar char="❧"/>
              <a:defRPr sz="2200" b="0" i="0" u="none" strike="noStrike" cap="none">
                <a:solidFill>
                  <a:srgbClr val="262626"/>
                </a:solidFill>
                <a:latin typeface="Quattrocento"/>
                <a:ea typeface="Quattrocento"/>
                <a:cs typeface="Quattrocento"/>
                <a:sym typeface="Quattrocento"/>
              </a:defRPr>
            </a:lvl2pPr>
            <a:lvl3pPr marL="1143000" marR="0" lvl="2" indent="-368300" algn="l" rtl="0">
              <a:spcBef>
                <a:spcPts val="400"/>
              </a:spcBef>
              <a:spcAft>
                <a:spcPts val="0"/>
              </a:spcAft>
              <a:buClr>
                <a:schemeClr val="accent1"/>
              </a:buClr>
              <a:buSzPts val="2000"/>
              <a:buFont typeface="Noto Sans Symbols"/>
              <a:buChar char="❧"/>
              <a:defRPr sz="2000" b="0" i="0" u="none" strike="noStrike" cap="none">
                <a:solidFill>
                  <a:srgbClr val="262626"/>
                </a:solidFill>
                <a:latin typeface="Quattrocento"/>
                <a:ea typeface="Quattrocento"/>
                <a:cs typeface="Quattrocento"/>
                <a:sym typeface="Quattrocento"/>
              </a:defRPr>
            </a:lvl3pPr>
            <a:lvl4pPr marL="1508125" marR="0" lvl="3" indent="-327025" algn="l" rtl="0">
              <a:spcBef>
                <a:spcPts val="360"/>
              </a:spcBef>
              <a:spcAft>
                <a:spcPts val="0"/>
              </a:spcAft>
              <a:buClr>
                <a:schemeClr val="accent1"/>
              </a:buClr>
              <a:buSzPts val="1800"/>
              <a:buFont typeface="Noto Sans Symbols"/>
              <a:buChar char="❧"/>
              <a:defRPr sz="1800" b="0" i="0" u="none" strike="noStrike" cap="none">
                <a:solidFill>
                  <a:srgbClr val="262626"/>
                </a:solidFill>
                <a:latin typeface="Quattrocento"/>
                <a:ea typeface="Quattrocento"/>
                <a:cs typeface="Quattrocento"/>
                <a:sym typeface="Quattrocento"/>
              </a:defRPr>
            </a:lvl4pPr>
            <a:lvl5pPr marL="1828800" marR="0" lvl="4" indent="-330200" algn="l" rtl="0">
              <a:spcBef>
                <a:spcPts val="320"/>
              </a:spcBef>
              <a:spcAft>
                <a:spcPts val="0"/>
              </a:spcAft>
              <a:buClr>
                <a:schemeClr val="accent1"/>
              </a:buClr>
              <a:buSzPts val="1600"/>
              <a:buFont typeface="Noto Sans Symbols"/>
              <a:buChar char="❧"/>
              <a:defRPr sz="1600" b="0" i="0" u="none" strike="noStrike" cap="none">
                <a:solidFill>
                  <a:srgbClr val="262626"/>
                </a:solidFill>
                <a:latin typeface="Quattrocento"/>
                <a:ea typeface="Quattrocento"/>
                <a:cs typeface="Quattrocento"/>
                <a:sym typeface="Quattrocento"/>
              </a:defRPr>
            </a:lvl5pPr>
            <a:lvl6pPr marL="2148840" marR="0" lvl="5" indent="-281939" algn="l" rtl="0">
              <a:spcBef>
                <a:spcPts val="400"/>
              </a:spcBef>
              <a:spcAft>
                <a:spcPts val="0"/>
              </a:spcAft>
              <a:buClr>
                <a:schemeClr val="accent1"/>
              </a:buClr>
              <a:buSzPts val="1400"/>
              <a:buFont typeface="Noto Sans Symbols"/>
              <a:buChar char="❧"/>
              <a:defRPr sz="1400" b="0" i="0" u="none" strike="noStrike" cap="none">
                <a:solidFill>
                  <a:schemeClr val="dk1"/>
                </a:solidFill>
                <a:latin typeface="Quattrocento"/>
                <a:ea typeface="Quattrocento"/>
                <a:cs typeface="Quattrocento"/>
                <a:sym typeface="Quattrocento"/>
              </a:defRPr>
            </a:lvl6pPr>
            <a:lvl7pPr marL="2468880" marR="0" lvl="6" indent="-284479" algn="l" rtl="0">
              <a:spcBef>
                <a:spcPts val="400"/>
              </a:spcBef>
              <a:spcAft>
                <a:spcPts val="0"/>
              </a:spcAft>
              <a:buClr>
                <a:schemeClr val="accent1"/>
              </a:buClr>
              <a:buSzPts val="1400"/>
              <a:buFont typeface="Noto Sans Symbols"/>
              <a:buChar char="❧"/>
              <a:defRPr sz="1400" b="0" i="0" u="none" strike="noStrike" cap="none">
                <a:solidFill>
                  <a:schemeClr val="dk1"/>
                </a:solidFill>
                <a:latin typeface="Quattrocento"/>
                <a:ea typeface="Quattrocento"/>
                <a:cs typeface="Quattrocento"/>
                <a:sym typeface="Quattrocento"/>
              </a:defRPr>
            </a:lvl7pPr>
            <a:lvl8pPr marL="2788920" marR="0" lvl="7" indent="-274320" algn="l" rtl="0">
              <a:spcBef>
                <a:spcPts val="400"/>
              </a:spcBef>
              <a:spcAft>
                <a:spcPts val="0"/>
              </a:spcAft>
              <a:buClr>
                <a:schemeClr val="accent1"/>
              </a:buClr>
              <a:buSzPts val="1400"/>
              <a:buFont typeface="Noto Sans Symbols"/>
              <a:buChar char="❧"/>
              <a:defRPr sz="1400" b="0" i="0" u="none" strike="noStrike" cap="none">
                <a:solidFill>
                  <a:schemeClr val="dk1"/>
                </a:solidFill>
                <a:latin typeface="Quattrocento"/>
                <a:ea typeface="Quattrocento"/>
                <a:cs typeface="Quattrocento"/>
                <a:sym typeface="Quattrocento"/>
              </a:defRPr>
            </a:lvl8pPr>
            <a:lvl9pPr marL="3108960" marR="0" lvl="8" indent="-276860" algn="l" rtl="0">
              <a:spcBef>
                <a:spcPts val="400"/>
              </a:spcBef>
              <a:spcAft>
                <a:spcPts val="0"/>
              </a:spcAft>
              <a:buClr>
                <a:schemeClr val="accent1"/>
              </a:buClr>
              <a:buSzPts val="1400"/>
              <a:buFont typeface="Noto Sans Symbols"/>
              <a:buChar char="❧"/>
              <a:defRPr sz="1400" b="0" i="0" u="none" strike="noStrike" cap="none">
                <a:solidFill>
                  <a:schemeClr val="dk1"/>
                </a:solidFill>
                <a:latin typeface="Quattrocento"/>
                <a:ea typeface="Quattrocento"/>
                <a:cs typeface="Quattrocento"/>
                <a:sym typeface="Quattrocento"/>
              </a:defRPr>
            </a:lvl9pPr>
          </a:lstStyle>
          <a:p>
            <a:endParaRPr/>
          </a:p>
        </p:txBody>
      </p:sp>
      <p:sp>
        <p:nvSpPr>
          <p:cNvPr id="129" name="Google Shape;129;p25"/>
          <p:cNvSpPr txBox="1">
            <a:spLocks noGrp="1"/>
          </p:cNvSpPr>
          <p:nvPr>
            <p:ph type="dt" idx="10"/>
          </p:nvPr>
        </p:nvSpPr>
        <p:spPr>
          <a:xfrm>
            <a:off x="360362" y="4620815"/>
            <a:ext cx="2133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SzPts val="1400"/>
              <a:buNone/>
              <a:defRPr sz="2400" b="1" i="0" u="none">
                <a:solidFill>
                  <a:schemeClr val="dk1"/>
                </a:solidFill>
                <a:latin typeface="Times New Roman"/>
                <a:ea typeface="Times New Roman"/>
                <a:cs typeface="Times New Roman"/>
                <a:sym typeface="Times New Roman"/>
              </a:defRPr>
            </a:lvl1pPr>
            <a:lvl2pPr marL="457200" marR="0" lvl="1"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2pPr>
            <a:lvl3pPr marL="914400" marR="0" lvl="2"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3pPr>
            <a:lvl4pPr marL="1371600" marR="0" lvl="3"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4pPr>
            <a:lvl5pPr marL="1828800" marR="0" lvl="4"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5pPr>
            <a:lvl6pPr marL="2286000" marR="0" lvl="5"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6pPr>
            <a:lvl7pPr marL="3200400" marR="0" lvl="6"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7pPr>
            <a:lvl8pPr marL="4572000" marR="0" lvl="7"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8pPr>
            <a:lvl9pPr marL="6400800" marR="0" lvl="8"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9pPr>
          </a:lstStyle>
          <a:p>
            <a:endParaRPr/>
          </a:p>
        </p:txBody>
      </p:sp>
      <p:sp>
        <p:nvSpPr>
          <p:cNvPr id="130" name="Google Shape;130;p25"/>
          <p:cNvSpPr txBox="1">
            <a:spLocks noGrp="1"/>
          </p:cNvSpPr>
          <p:nvPr>
            <p:ph type="ftr" idx="11"/>
          </p:nvPr>
        </p:nvSpPr>
        <p:spPr>
          <a:xfrm>
            <a:off x="3124200" y="4620815"/>
            <a:ext cx="2895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SzPts val="1400"/>
              <a:buNone/>
              <a:defRPr sz="2400" b="1" i="0" u="none">
                <a:solidFill>
                  <a:schemeClr val="dk1"/>
                </a:solidFill>
                <a:latin typeface="Times New Roman"/>
                <a:ea typeface="Times New Roman"/>
                <a:cs typeface="Times New Roman"/>
                <a:sym typeface="Times New Roman"/>
              </a:defRPr>
            </a:lvl1pPr>
            <a:lvl2pPr marL="457200" marR="0" lvl="1"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2pPr>
            <a:lvl3pPr marL="914400" marR="0" lvl="2"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3pPr>
            <a:lvl4pPr marL="1371600" marR="0" lvl="3"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4pPr>
            <a:lvl5pPr marL="1828800" marR="0" lvl="4"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5pPr>
            <a:lvl6pPr marL="2286000" marR="0" lvl="5"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6pPr>
            <a:lvl7pPr marL="3200400" marR="0" lvl="6"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7pPr>
            <a:lvl8pPr marL="4572000" marR="0" lvl="7"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8pPr>
            <a:lvl9pPr marL="6400800" marR="0" lvl="8"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9pPr>
          </a:lstStyle>
          <a:p>
            <a:endParaRPr/>
          </a:p>
        </p:txBody>
      </p:sp>
      <p:sp>
        <p:nvSpPr>
          <p:cNvPr id="131" name="Google Shape;131;p25"/>
          <p:cNvSpPr txBox="1">
            <a:spLocks noGrp="1"/>
          </p:cNvSpPr>
          <p:nvPr>
            <p:ph type="sldNum" idx="12"/>
          </p:nvPr>
        </p:nvSpPr>
        <p:spPr>
          <a:xfrm>
            <a:off x="6638925" y="4620815"/>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Font typeface="Quattrocento"/>
              <a:buNone/>
              <a:defRPr sz="1200" b="1" i="0" u="none">
                <a:solidFill>
                  <a:schemeClr val="dk2"/>
                </a:solidFill>
                <a:latin typeface="Quattrocento"/>
                <a:ea typeface="Quattrocento"/>
                <a:cs typeface="Quattrocento"/>
                <a:sym typeface="Quattrocento"/>
              </a:defRPr>
            </a:lvl1pPr>
            <a:lvl2pPr marL="0" marR="0" lvl="1" indent="0" algn="r" rtl="0">
              <a:lnSpc>
                <a:spcPct val="100000"/>
              </a:lnSpc>
              <a:spcBef>
                <a:spcPts val="0"/>
              </a:spcBef>
              <a:spcAft>
                <a:spcPts val="0"/>
              </a:spcAft>
              <a:buClr>
                <a:schemeClr val="dk2"/>
              </a:buClr>
              <a:buFont typeface="Quattrocento"/>
              <a:buNone/>
              <a:defRPr sz="1200" b="1" i="0" u="none">
                <a:solidFill>
                  <a:schemeClr val="dk2"/>
                </a:solidFill>
                <a:latin typeface="Quattrocento"/>
                <a:ea typeface="Quattrocento"/>
                <a:cs typeface="Quattrocento"/>
                <a:sym typeface="Quattrocento"/>
              </a:defRPr>
            </a:lvl2pPr>
            <a:lvl3pPr marL="0" marR="0" lvl="2" indent="0" algn="r" rtl="0">
              <a:lnSpc>
                <a:spcPct val="100000"/>
              </a:lnSpc>
              <a:spcBef>
                <a:spcPts val="0"/>
              </a:spcBef>
              <a:spcAft>
                <a:spcPts val="0"/>
              </a:spcAft>
              <a:buClr>
                <a:schemeClr val="dk2"/>
              </a:buClr>
              <a:buFont typeface="Quattrocento"/>
              <a:buNone/>
              <a:defRPr sz="1200" b="1" i="0" u="none">
                <a:solidFill>
                  <a:schemeClr val="dk2"/>
                </a:solidFill>
                <a:latin typeface="Quattrocento"/>
                <a:ea typeface="Quattrocento"/>
                <a:cs typeface="Quattrocento"/>
                <a:sym typeface="Quattrocento"/>
              </a:defRPr>
            </a:lvl3pPr>
            <a:lvl4pPr marL="0" marR="0" lvl="3" indent="0" algn="r" rtl="0">
              <a:lnSpc>
                <a:spcPct val="100000"/>
              </a:lnSpc>
              <a:spcBef>
                <a:spcPts val="0"/>
              </a:spcBef>
              <a:spcAft>
                <a:spcPts val="0"/>
              </a:spcAft>
              <a:buClr>
                <a:schemeClr val="dk2"/>
              </a:buClr>
              <a:buFont typeface="Quattrocento"/>
              <a:buNone/>
              <a:defRPr sz="1200" b="1" i="0" u="none">
                <a:solidFill>
                  <a:schemeClr val="dk2"/>
                </a:solidFill>
                <a:latin typeface="Quattrocento"/>
                <a:ea typeface="Quattrocento"/>
                <a:cs typeface="Quattrocento"/>
                <a:sym typeface="Quattrocento"/>
              </a:defRPr>
            </a:lvl4pPr>
            <a:lvl5pPr marL="0" marR="0" lvl="4" indent="0" algn="r" rtl="0">
              <a:lnSpc>
                <a:spcPct val="100000"/>
              </a:lnSpc>
              <a:spcBef>
                <a:spcPts val="0"/>
              </a:spcBef>
              <a:spcAft>
                <a:spcPts val="0"/>
              </a:spcAft>
              <a:buClr>
                <a:schemeClr val="dk2"/>
              </a:buClr>
              <a:buFont typeface="Quattrocento"/>
              <a:buNone/>
              <a:defRPr sz="1200" b="1" i="0" u="none">
                <a:solidFill>
                  <a:schemeClr val="dk2"/>
                </a:solidFill>
                <a:latin typeface="Quattrocento"/>
                <a:ea typeface="Quattrocento"/>
                <a:cs typeface="Quattrocento"/>
                <a:sym typeface="Quattrocento"/>
              </a:defRPr>
            </a:lvl5pPr>
            <a:lvl6pPr marL="0" marR="0" lvl="5" indent="0" algn="r" rtl="0">
              <a:lnSpc>
                <a:spcPct val="100000"/>
              </a:lnSpc>
              <a:spcBef>
                <a:spcPts val="0"/>
              </a:spcBef>
              <a:spcAft>
                <a:spcPts val="0"/>
              </a:spcAft>
              <a:buClr>
                <a:schemeClr val="dk2"/>
              </a:buClr>
              <a:buFont typeface="Quattrocento"/>
              <a:buNone/>
              <a:defRPr sz="1200" b="1" i="0" u="none">
                <a:solidFill>
                  <a:schemeClr val="dk2"/>
                </a:solidFill>
                <a:latin typeface="Quattrocento"/>
                <a:ea typeface="Quattrocento"/>
                <a:cs typeface="Quattrocento"/>
                <a:sym typeface="Quattrocento"/>
              </a:defRPr>
            </a:lvl6pPr>
            <a:lvl7pPr marL="0" marR="0" lvl="6" indent="0" algn="r" rtl="0">
              <a:lnSpc>
                <a:spcPct val="100000"/>
              </a:lnSpc>
              <a:spcBef>
                <a:spcPts val="0"/>
              </a:spcBef>
              <a:spcAft>
                <a:spcPts val="0"/>
              </a:spcAft>
              <a:buClr>
                <a:schemeClr val="dk2"/>
              </a:buClr>
              <a:buFont typeface="Quattrocento"/>
              <a:buNone/>
              <a:defRPr sz="1200" b="1" i="0" u="none">
                <a:solidFill>
                  <a:schemeClr val="dk2"/>
                </a:solidFill>
                <a:latin typeface="Quattrocento"/>
                <a:ea typeface="Quattrocento"/>
                <a:cs typeface="Quattrocento"/>
                <a:sym typeface="Quattrocento"/>
              </a:defRPr>
            </a:lvl7pPr>
            <a:lvl8pPr marL="0" marR="0" lvl="7" indent="0" algn="r" rtl="0">
              <a:lnSpc>
                <a:spcPct val="100000"/>
              </a:lnSpc>
              <a:spcBef>
                <a:spcPts val="0"/>
              </a:spcBef>
              <a:spcAft>
                <a:spcPts val="0"/>
              </a:spcAft>
              <a:buClr>
                <a:schemeClr val="dk2"/>
              </a:buClr>
              <a:buFont typeface="Quattrocento"/>
              <a:buNone/>
              <a:defRPr sz="1200" b="1" i="0" u="none">
                <a:solidFill>
                  <a:schemeClr val="dk2"/>
                </a:solidFill>
                <a:latin typeface="Quattrocento"/>
                <a:ea typeface="Quattrocento"/>
                <a:cs typeface="Quattrocento"/>
                <a:sym typeface="Quattrocento"/>
              </a:defRPr>
            </a:lvl8pPr>
            <a:lvl9pPr marL="0" marR="0" lvl="8" indent="0" algn="r" rtl="0">
              <a:lnSpc>
                <a:spcPct val="100000"/>
              </a:lnSpc>
              <a:spcBef>
                <a:spcPts val="0"/>
              </a:spcBef>
              <a:spcAft>
                <a:spcPts val="0"/>
              </a:spcAft>
              <a:buClr>
                <a:schemeClr val="dk2"/>
              </a:buClr>
              <a:buFont typeface="Quattrocento"/>
              <a:buNone/>
              <a:defRPr sz="1200" b="1" i="0" u="none">
                <a:solidFill>
                  <a:schemeClr val="dk2"/>
                </a:solidFill>
                <a:latin typeface="Quattrocento"/>
                <a:ea typeface="Quattrocento"/>
                <a:cs typeface="Quattrocento"/>
                <a:sym typeface="Quattrocento"/>
              </a:defRPr>
            </a:lvl9pPr>
          </a:lstStyle>
          <a:p>
            <a:pPr marL="0" lvl="0" indent="0" algn="r" rtl="0">
              <a:spcBef>
                <a:spcPts val="0"/>
              </a:spcBef>
              <a:spcAft>
                <a:spcPts val="0"/>
              </a:spcAft>
              <a:buNone/>
            </a:pPr>
            <a:fld id="{00000000-1234-1234-1234-123412341234}" type="slidenum">
              <a:rPr lang="en"/>
              <a:t>‹#›</a:t>
            </a:fld>
            <a:endParaRPr sz="1400" b="0">
              <a:solidFill>
                <a:schemeClr val="dk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Text and Chart" type="txAndChart">
  <p:cSld name="TEXT_AND_CHART">
    <p:spTree>
      <p:nvGrpSpPr>
        <p:cNvPr id="1" name="Shape 132"/>
        <p:cNvGrpSpPr/>
        <p:nvPr/>
      </p:nvGrpSpPr>
      <p:grpSpPr>
        <a:xfrm>
          <a:off x="0" y="0"/>
          <a:ext cx="0" cy="0"/>
          <a:chOff x="0" y="0"/>
          <a:chExt cx="0" cy="0"/>
        </a:xfrm>
      </p:grpSpPr>
      <p:sp>
        <p:nvSpPr>
          <p:cNvPr id="133" name="Google Shape;133;p26"/>
          <p:cNvSpPr txBox="1">
            <a:spLocks noGrp="1"/>
          </p:cNvSpPr>
          <p:nvPr>
            <p:ph type="title"/>
          </p:nvPr>
        </p:nvSpPr>
        <p:spPr>
          <a:xfrm>
            <a:off x="685800" y="457200"/>
            <a:ext cx="7772400" cy="8574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spcAft>
                <a:spcPts val="0"/>
              </a:spcAft>
              <a:buSzPts val="1400"/>
              <a:buNone/>
              <a:defRPr sz="5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SzPts val="1400"/>
              <a:buNone/>
              <a:defRPr sz="5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SzPts val="1400"/>
              <a:buNone/>
              <a:defRPr sz="5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SzPts val="1400"/>
              <a:buNone/>
              <a:defRPr sz="5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SzPts val="1400"/>
              <a:buNone/>
              <a:defRPr sz="5400" b="0" i="0" u="none" strike="noStrike" cap="none">
                <a:solidFill>
                  <a:schemeClr val="dk2"/>
                </a:solidFill>
                <a:latin typeface="Quattrocento"/>
                <a:ea typeface="Quattrocento"/>
                <a:cs typeface="Quattrocento"/>
                <a:sym typeface="Quattrocento"/>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134" name="Google Shape;134;p26"/>
          <p:cNvSpPr txBox="1">
            <a:spLocks noGrp="1"/>
          </p:cNvSpPr>
          <p:nvPr>
            <p:ph type="body" idx="1"/>
          </p:nvPr>
        </p:nvSpPr>
        <p:spPr>
          <a:xfrm>
            <a:off x="685800" y="1485900"/>
            <a:ext cx="3810000" cy="30861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rgbClr val="262626"/>
                </a:solidFill>
                <a:latin typeface="Quattrocento"/>
                <a:ea typeface="Quattrocento"/>
                <a:cs typeface="Quattrocento"/>
                <a:sym typeface="Quattrocento"/>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rgbClr val="262626"/>
                </a:solidFill>
                <a:latin typeface="Quattrocento"/>
                <a:ea typeface="Quattrocento"/>
                <a:cs typeface="Quattrocento"/>
                <a:sym typeface="Quattrocento"/>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rgbClr val="262626"/>
                </a:solidFill>
                <a:latin typeface="Quattrocento"/>
                <a:ea typeface="Quattrocento"/>
                <a:cs typeface="Quattrocento"/>
                <a:sym typeface="Quattrocento"/>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rgbClr val="262626"/>
                </a:solidFill>
                <a:latin typeface="Quattrocento"/>
                <a:ea typeface="Quattrocento"/>
                <a:cs typeface="Quattrocento"/>
                <a:sym typeface="Quattrocento"/>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rgbClr val="262626"/>
                </a:solidFill>
                <a:latin typeface="Quattrocento"/>
                <a:ea typeface="Quattrocento"/>
                <a:cs typeface="Quattrocento"/>
                <a:sym typeface="Quattrocento"/>
              </a:defRPr>
            </a:lvl5pPr>
            <a:lvl6pPr marL="2743200" marR="0" lvl="5"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Quattrocento"/>
                <a:ea typeface="Quattrocento"/>
                <a:cs typeface="Quattrocento"/>
                <a:sym typeface="Quattrocento"/>
              </a:defRPr>
            </a:lvl6pPr>
            <a:lvl7pPr marL="3200400" marR="0" lvl="6"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Quattrocento"/>
                <a:ea typeface="Quattrocento"/>
                <a:cs typeface="Quattrocento"/>
                <a:sym typeface="Quattrocento"/>
              </a:defRPr>
            </a:lvl7pPr>
            <a:lvl8pPr marL="3657600" marR="0" lvl="7"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Quattrocento"/>
                <a:ea typeface="Quattrocento"/>
                <a:cs typeface="Quattrocento"/>
                <a:sym typeface="Quattrocento"/>
              </a:defRPr>
            </a:lvl8pPr>
            <a:lvl9pPr marL="4114800" marR="0" lvl="8"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Quattrocento"/>
                <a:ea typeface="Quattrocento"/>
                <a:cs typeface="Quattrocento"/>
                <a:sym typeface="Quattrocento"/>
              </a:defRPr>
            </a:lvl9pPr>
          </a:lstStyle>
          <a:p>
            <a:endParaRPr/>
          </a:p>
        </p:txBody>
      </p:sp>
      <p:sp>
        <p:nvSpPr>
          <p:cNvPr id="135" name="Google Shape;135;p26"/>
          <p:cNvSpPr>
            <a:spLocks noGrp="1"/>
          </p:cNvSpPr>
          <p:nvPr>
            <p:ph type="chart" idx="2"/>
          </p:nvPr>
        </p:nvSpPr>
        <p:spPr>
          <a:xfrm>
            <a:off x="4648200" y="1485900"/>
            <a:ext cx="3810000" cy="3086100"/>
          </a:xfrm>
          <a:prstGeom prst="rect">
            <a:avLst/>
          </a:prstGeom>
          <a:noFill/>
          <a:ln>
            <a:noFill/>
          </a:ln>
        </p:spPr>
        <p:txBody>
          <a:bodyPr spcFirstLastPara="1" wrap="square" lIns="91425" tIns="91425" rIns="91425" bIns="91425" anchor="t" anchorCtr="0">
            <a:noAutofit/>
          </a:bodyPr>
          <a:lstStyle>
            <a:lvl1pPr marL="365125" marR="0" lvl="0" indent="-365125" algn="l" rtl="0">
              <a:spcBef>
                <a:spcPts val="480"/>
              </a:spcBef>
              <a:spcAft>
                <a:spcPts val="0"/>
              </a:spcAft>
              <a:buClr>
                <a:schemeClr val="accent1"/>
              </a:buClr>
              <a:buSzPts val="2400"/>
              <a:buFont typeface="Noto Sans Symbols"/>
              <a:buChar char="❧"/>
              <a:defRPr sz="2400" b="0" i="0" u="none" strike="noStrike" cap="none">
                <a:solidFill>
                  <a:srgbClr val="262626"/>
                </a:solidFill>
                <a:latin typeface="Quattrocento"/>
                <a:ea typeface="Quattrocento"/>
                <a:cs typeface="Quattrocento"/>
                <a:sym typeface="Quattrocento"/>
              </a:defRPr>
            </a:lvl1pPr>
            <a:lvl2pPr marL="776287" marR="0" lvl="1" indent="-369887" algn="l" rtl="0">
              <a:spcBef>
                <a:spcPts val="440"/>
              </a:spcBef>
              <a:spcAft>
                <a:spcPts val="0"/>
              </a:spcAft>
              <a:buClr>
                <a:schemeClr val="accent1"/>
              </a:buClr>
              <a:buSzPts val="2200"/>
              <a:buFont typeface="Noto Sans Symbols"/>
              <a:buChar char="❧"/>
              <a:defRPr sz="2200" b="0" i="0" u="none" strike="noStrike" cap="none">
                <a:solidFill>
                  <a:srgbClr val="262626"/>
                </a:solidFill>
                <a:latin typeface="Quattrocento"/>
                <a:ea typeface="Quattrocento"/>
                <a:cs typeface="Quattrocento"/>
                <a:sym typeface="Quattrocento"/>
              </a:defRPr>
            </a:lvl2pPr>
            <a:lvl3pPr marL="1143000" marR="0" lvl="2" indent="-368300" algn="l" rtl="0">
              <a:spcBef>
                <a:spcPts val="400"/>
              </a:spcBef>
              <a:spcAft>
                <a:spcPts val="0"/>
              </a:spcAft>
              <a:buClr>
                <a:schemeClr val="accent1"/>
              </a:buClr>
              <a:buSzPts val="2000"/>
              <a:buFont typeface="Noto Sans Symbols"/>
              <a:buChar char="❧"/>
              <a:defRPr sz="2000" b="0" i="0" u="none" strike="noStrike" cap="none">
                <a:solidFill>
                  <a:srgbClr val="262626"/>
                </a:solidFill>
                <a:latin typeface="Quattrocento"/>
                <a:ea typeface="Quattrocento"/>
                <a:cs typeface="Quattrocento"/>
                <a:sym typeface="Quattrocento"/>
              </a:defRPr>
            </a:lvl3pPr>
            <a:lvl4pPr marL="1508125" marR="0" lvl="3" indent="-327025" algn="l" rtl="0">
              <a:spcBef>
                <a:spcPts val="360"/>
              </a:spcBef>
              <a:spcAft>
                <a:spcPts val="0"/>
              </a:spcAft>
              <a:buClr>
                <a:schemeClr val="accent1"/>
              </a:buClr>
              <a:buSzPts val="1800"/>
              <a:buFont typeface="Noto Sans Symbols"/>
              <a:buChar char="❧"/>
              <a:defRPr sz="1800" b="0" i="0" u="none" strike="noStrike" cap="none">
                <a:solidFill>
                  <a:srgbClr val="262626"/>
                </a:solidFill>
                <a:latin typeface="Quattrocento"/>
                <a:ea typeface="Quattrocento"/>
                <a:cs typeface="Quattrocento"/>
                <a:sym typeface="Quattrocento"/>
              </a:defRPr>
            </a:lvl4pPr>
            <a:lvl5pPr marL="1828800" marR="0" lvl="4" indent="-330200" algn="l" rtl="0">
              <a:spcBef>
                <a:spcPts val="320"/>
              </a:spcBef>
              <a:spcAft>
                <a:spcPts val="0"/>
              </a:spcAft>
              <a:buClr>
                <a:schemeClr val="accent1"/>
              </a:buClr>
              <a:buSzPts val="1600"/>
              <a:buFont typeface="Noto Sans Symbols"/>
              <a:buChar char="❧"/>
              <a:defRPr sz="1600" b="0" i="0" u="none" strike="noStrike" cap="none">
                <a:solidFill>
                  <a:srgbClr val="262626"/>
                </a:solidFill>
                <a:latin typeface="Quattrocento"/>
                <a:ea typeface="Quattrocento"/>
                <a:cs typeface="Quattrocento"/>
                <a:sym typeface="Quattrocento"/>
              </a:defRPr>
            </a:lvl5pPr>
            <a:lvl6pPr marL="2148840" marR="0" lvl="5" indent="-281939" algn="l" rtl="0">
              <a:spcBef>
                <a:spcPts val="400"/>
              </a:spcBef>
              <a:spcAft>
                <a:spcPts val="0"/>
              </a:spcAft>
              <a:buClr>
                <a:schemeClr val="accent1"/>
              </a:buClr>
              <a:buSzPts val="1400"/>
              <a:buFont typeface="Noto Sans Symbols"/>
              <a:buChar char="❧"/>
              <a:defRPr sz="1400" b="0" i="0" u="none" strike="noStrike" cap="none">
                <a:solidFill>
                  <a:schemeClr val="dk1"/>
                </a:solidFill>
                <a:latin typeface="Quattrocento"/>
                <a:ea typeface="Quattrocento"/>
                <a:cs typeface="Quattrocento"/>
                <a:sym typeface="Quattrocento"/>
              </a:defRPr>
            </a:lvl6pPr>
            <a:lvl7pPr marL="2468880" marR="0" lvl="6" indent="-284479" algn="l" rtl="0">
              <a:spcBef>
                <a:spcPts val="400"/>
              </a:spcBef>
              <a:spcAft>
                <a:spcPts val="0"/>
              </a:spcAft>
              <a:buClr>
                <a:schemeClr val="accent1"/>
              </a:buClr>
              <a:buSzPts val="1400"/>
              <a:buFont typeface="Noto Sans Symbols"/>
              <a:buChar char="❧"/>
              <a:defRPr sz="1400" b="0" i="0" u="none" strike="noStrike" cap="none">
                <a:solidFill>
                  <a:schemeClr val="dk1"/>
                </a:solidFill>
                <a:latin typeface="Quattrocento"/>
                <a:ea typeface="Quattrocento"/>
                <a:cs typeface="Quattrocento"/>
                <a:sym typeface="Quattrocento"/>
              </a:defRPr>
            </a:lvl7pPr>
            <a:lvl8pPr marL="2788920" marR="0" lvl="7" indent="-274320" algn="l" rtl="0">
              <a:spcBef>
                <a:spcPts val="400"/>
              </a:spcBef>
              <a:spcAft>
                <a:spcPts val="0"/>
              </a:spcAft>
              <a:buClr>
                <a:schemeClr val="accent1"/>
              </a:buClr>
              <a:buSzPts val="1400"/>
              <a:buFont typeface="Noto Sans Symbols"/>
              <a:buChar char="❧"/>
              <a:defRPr sz="1400" b="0" i="0" u="none" strike="noStrike" cap="none">
                <a:solidFill>
                  <a:schemeClr val="dk1"/>
                </a:solidFill>
                <a:latin typeface="Quattrocento"/>
                <a:ea typeface="Quattrocento"/>
                <a:cs typeface="Quattrocento"/>
                <a:sym typeface="Quattrocento"/>
              </a:defRPr>
            </a:lvl8pPr>
            <a:lvl9pPr marL="3108960" marR="0" lvl="8" indent="-276860" algn="l" rtl="0">
              <a:spcBef>
                <a:spcPts val="400"/>
              </a:spcBef>
              <a:spcAft>
                <a:spcPts val="0"/>
              </a:spcAft>
              <a:buClr>
                <a:schemeClr val="accent1"/>
              </a:buClr>
              <a:buSzPts val="1400"/>
              <a:buFont typeface="Noto Sans Symbols"/>
              <a:buChar char="❧"/>
              <a:defRPr sz="1400" b="0" i="0" u="none" strike="noStrike" cap="none">
                <a:solidFill>
                  <a:schemeClr val="dk1"/>
                </a:solidFill>
                <a:latin typeface="Quattrocento"/>
                <a:ea typeface="Quattrocento"/>
                <a:cs typeface="Quattrocento"/>
                <a:sym typeface="Quattrocento"/>
              </a:defRPr>
            </a:lvl9pPr>
          </a:lstStyle>
          <a:p>
            <a:endParaRPr/>
          </a:p>
        </p:txBody>
      </p:sp>
      <p:sp>
        <p:nvSpPr>
          <p:cNvPr id="136" name="Google Shape;136;p26"/>
          <p:cNvSpPr txBox="1">
            <a:spLocks noGrp="1"/>
          </p:cNvSpPr>
          <p:nvPr>
            <p:ph type="dt" idx="10"/>
          </p:nvPr>
        </p:nvSpPr>
        <p:spPr>
          <a:xfrm>
            <a:off x="360362" y="4620815"/>
            <a:ext cx="2133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SzPts val="1400"/>
              <a:buNone/>
              <a:defRPr sz="2400" b="1" i="0" u="none">
                <a:solidFill>
                  <a:schemeClr val="dk1"/>
                </a:solidFill>
                <a:latin typeface="Times New Roman"/>
                <a:ea typeface="Times New Roman"/>
                <a:cs typeface="Times New Roman"/>
                <a:sym typeface="Times New Roman"/>
              </a:defRPr>
            </a:lvl1pPr>
            <a:lvl2pPr marL="457200" marR="0" lvl="1"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2pPr>
            <a:lvl3pPr marL="914400" marR="0" lvl="2"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3pPr>
            <a:lvl4pPr marL="1371600" marR="0" lvl="3"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4pPr>
            <a:lvl5pPr marL="1828800" marR="0" lvl="4"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5pPr>
            <a:lvl6pPr marL="2286000" marR="0" lvl="5"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6pPr>
            <a:lvl7pPr marL="3200400" marR="0" lvl="6"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7pPr>
            <a:lvl8pPr marL="4572000" marR="0" lvl="7"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8pPr>
            <a:lvl9pPr marL="6400800" marR="0" lvl="8"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9pPr>
          </a:lstStyle>
          <a:p>
            <a:endParaRPr/>
          </a:p>
        </p:txBody>
      </p:sp>
      <p:sp>
        <p:nvSpPr>
          <p:cNvPr id="137" name="Google Shape;137;p26"/>
          <p:cNvSpPr txBox="1">
            <a:spLocks noGrp="1"/>
          </p:cNvSpPr>
          <p:nvPr>
            <p:ph type="ftr" idx="11"/>
          </p:nvPr>
        </p:nvSpPr>
        <p:spPr>
          <a:xfrm>
            <a:off x="3124200" y="4620815"/>
            <a:ext cx="2895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SzPts val="1400"/>
              <a:buNone/>
              <a:defRPr sz="2400" b="1" i="0" u="none">
                <a:solidFill>
                  <a:schemeClr val="dk1"/>
                </a:solidFill>
                <a:latin typeface="Times New Roman"/>
                <a:ea typeface="Times New Roman"/>
                <a:cs typeface="Times New Roman"/>
                <a:sym typeface="Times New Roman"/>
              </a:defRPr>
            </a:lvl1pPr>
            <a:lvl2pPr marL="457200" marR="0" lvl="1"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2pPr>
            <a:lvl3pPr marL="914400" marR="0" lvl="2"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3pPr>
            <a:lvl4pPr marL="1371600" marR="0" lvl="3"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4pPr>
            <a:lvl5pPr marL="1828800" marR="0" lvl="4"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5pPr>
            <a:lvl6pPr marL="2286000" marR="0" lvl="5"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6pPr>
            <a:lvl7pPr marL="3200400" marR="0" lvl="6"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7pPr>
            <a:lvl8pPr marL="4572000" marR="0" lvl="7"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8pPr>
            <a:lvl9pPr marL="6400800" marR="0" lvl="8" indent="0" algn="l" rtl="0">
              <a:lnSpc>
                <a:spcPct val="100000"/>
              </a:lnSpc>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9pPr>
          </a:lstStyle>
          <a:p>
            <a:endParaRPr/>
          </a:p>
        </p:txBody>
      </p:sp>
      <p:sp>
        <p:nvSpPr>
          <p:cNvPr id="138" name="Google Shape;138;p26"/>
          <p:cNvSpPr txBox="1">
            <a:spLocks noGrp="1"/>
          </p:cNvSpPr>
          <p:nvPr>
            <p:ph type="sldNum" idx="12"/>
          </p:nvPr>
        </p:nvSpPr>
        <p:spPr>
          <a:xfrm>
            <a:off x="6638925" y="4620815"/>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Font typeface="Quattrocento"/>
              <a:buNone/>
              <a:defRPr sz="1200" b="1" i="0" u="none">
                <a:solidFill>
                  <a:schemeClr val="dk2"/>
                </a:solidFill>
                <a:latin typeface="Quattrocento"/>
                <a:ea typeface="Quattrocento"/>
                <a:cs typeface="Quattrocento"/>
                <a:sym typeface="Quattrocento"/>
              </a:defRPr>
            </a:lvl1pPr>
            <a:lvl2pPr marL="0" marR="0" lvl="1" indent="0" algn="r" rtl="0">
              <a:lnSpc>
                <a:spcPct val="100000"/>
              </a:lnSpc>
              <a:spcBef>
                <a:spcPts val="0"/>
              </a:spcBef>
              <a:spcAft>
                <a:spcPts val="0"/>
              </a:spcAft>
              <a:buClr>
                <a:schemeClr val="dk2"/>
              </a:buClr>
              <a:buFont typeface="Quattrocento"/>
              <a:buNone/>
              <a:defRPr sz="1200" b="1" i="0" u="none">
                <a:solidFill>
                  <a:schemeClr val="dk2"/>
                </a:solidFill>
                <a:latin typeface="Quattrocento"/>
                <a:ea typeface="Quattrocento"/>
                <a:cs typeface="Quattrocento"/>
                <a:sym typeface="Quattrocento"/>
              </a:defRPr>
            </a:lvl2pPr>
            <a:lvl3pPr marL="0" marR="0" lvl="2" indent="0" algn="r" rtl="0">
              <a:lnSpc>
                <a:spcPct val="100000"/>
              </a:lnSpc>
              <a:spcBef>
                <a:spcPts val="0"/>
              </a:spcBef>
              <a:spcAft>
                <a:spcPts val="0"/>
              </a:spcAft>
              <a:buClr>
                <a:schemeClr val="dk2"/>
              </a:buClr>
              <a:buFont typeface="Quattrocento"/>
              <a:buNone/>
              <a:defRPr sz="1200" b="1" i="0" u="none">
                <a:solidFill>
                  <a:schemeClr val="dk2"/>
                </a:solidFill>
                <a:latin typeface="Quattrocento"/>
                <a:ea typeface="Quattrocento"/>
                <a:cs typeface="Quattrocento"/>
                <a:sym typeface="Quattrocento"/>
              </a:defRPr>
            </a:lvl3pPr>
            <a:lvl4pPr marL="0" marR="0" lvl="3" indent="0" algn="r" rtl="0">
              <a:lnSpc>
                <a:spcPct val="100000"/>
              </a:lnSpc>
              <a:spcBef>
                <a:spcPts val="0"/>
              </a:spcBef>
              <a:spcAft>
                <a:spcPts val="0"/>
              </a:spcAft>
              <a:buClr>
                <a:schemeClr val="dk2"/>
              </a:buClr>
              <a:buFont typeface="Quattrocento"/>
              <a:buNone/>
              <a:defRPr sz="1200" b="1" i="0" u="none">
                <a:solidFill>
                  <a:schemeClr val="dk2"/>
                </a:solidFill>
                <a:latin typeface="Quattrocento"/>
                <a:ea typeface="Quattrocento"/>
                <a:cs typeface="Quattrocento"/>
                <a:sym typeface="Quattrocento"/>
              </a:defRPr>
            </a:lvl4pPr>
            <a:lvl5pPr marL="0" marR="0" lvl="4" indent="0" algn="r" rtl="0">
              <a:lnSpc>
                <a:spcPct val="100000"/>
              </a:lnSpc>
              <a:spcBef>
                <a:spcPts val="0"/>
              </a:spcBef>
              <a:spcAft>
                <a:spcPts val="0"/>
              </a:spcAft>
              <a:buClr>
                <a:schemeClr val="dk2"/>
              </a:buClr>
              <a:buFont typeface="Quattrocento"/>
              <a:buNone/>
              <a:defRPr sz="1200" b="1" i="0" u="none">
                <a:solidFill>
                  <a:schemeClr val="dk2"/>
                </a:solidFill>
                <a:latin typeface="Quattrocento"/>
                <a:ea typeface="Quattrocento"/>
                <a:cs typeface="Quattrocento"/>
                <a:sym typeface="Quattrocento"/>
              </a:defRPr>
            </a:lvl5pPr>
            <a:lvl6pPr marL="0" marR="0" lvl="5" indent="0" algn="r" rtl="0">
              <a:lnSpc>
                <a:spcPct val="100000"/>
              </a:lnSpc>
              <a:spcBef>
                <a:spcPts val="0"/>
              </a:spcBef>
              <a:spcAft>
                <a:spcPts val="0"/>
              </a:spcAft>
              <a:buClr>
                <a:schemeClr val="dk2"/>
              </a:buClr>
              <a:buFont typeface="Quattrocento"/>
              <a:buNone/>
              <a:defRPr sz="1200" b="1" i="0" u="none">
                <a:solidFill>
                  <a:schemeClr val="dk2"/>
                </a:solidFill>
                <a:latin typeface="Quattrocento"/>
                <a:ea typeface="Quattrocento"/>
                <a:cs typeface="Quattrocento"/>
                <a:sym typeface="Quattrocento"/>
              </a:defRPr>
            </a:lvl6pPr>
            <a:lvl7pPr marL="0" marR="0" lvl="6" indent="0" algn="r" rtl="0">
              <a:lnSpc>
                <a:spcPct val="100000"/>
              </a:lnSpc>
              <a:spcBef>
                <a:spcPts val="0"/>
              </a:spcBef>
              <a:spcAft>
                <a:spcPts val="0"/>
              </a:spcAft>
              <a:buClr>
                <a:schemeClr val="dk2"/>
              </a:buClr>
              <a:buFont typeface="Quattrocento"/>
              <a:buNone/>
              <a:defRPr sz="1200" b="1" i="0" u="none">
                <a:solidFill>
                  <a:schemeClr val="dk2"/>
                </a:solidFill>
                <a:latin typeface="Quattrocento"/>
                <a:ea typeface="Quattrocento"/>
                <a:cs typeface="Quattrocento"/>
                <a:sym typeface="Quattrocento"/>
              </a:defRPr>
            </a:lvl7pPr>
            <a:lvl8pPr marL="0" marR="0" lvl="7" indent="0" algn="r" rtl="0">
              <a:lnSpc>
                <a:spcPct val="100000"/>
              </a:lnSpc>
              <a:spcBef>
                <a:spcPts val="0"/>
              </a:spcBef>
              <a:spcAft>
                <a:spcPts val="0"/>
              </a:spcAft>
              <a:buClr>
                <a:schemeClr val="dk2"/>
              </a:buClr>
              <a:buFont typeface="Quattrocento"/>
              <a:buNone/>
              <a:defRPr sz="1200" b="1" i="0" u="none">
                <a:solidFill>
                  <a:schemeClr val="dk2"/>
                </a:solidFill>
                <a:latin typeface="Quattrocento"/>
                <a:ea typeface="Quattrocento"/>
                <a:cs typeface="Quattrocento"/>
                <a:sym typeface="Quattrocento"/>
              </a:defRPr>
            </a:lvl8pPr>
            <a:lvl9pPr marL="0" marR="0" lvl="8" indent="0" algn="r" rtl="0">
              <a:lnSpc>
                <a:spcPct val="100000"/>
              </a:lnSpc>
              <a:spcBef>
                <a:spcPts val="0"/>
              </a:spcBef>
              <a:spcAft>
                <a:spcPts val="0"/>
              </a:spcAft>
              <a:buClr>
                <a:schemeClr val="dk2"/>
              </a:buClr>
              <a:buFont typeface="Quattrocento"/>
              <a:buNone/>
              <a:defRPr sz="1200" b="1" i="0" u="none">
                <a:solidFill>
                  <a:schemeClr val="dk2"/>
                </a:solidFill>
                <a:latin typeface="Quattrocento"/>
                <a:ea typeface="Quattrocento"/>
                <a:cs typeface="Quattrocento"/>
                <a:sym typeface="Quattrocento"/>
              </a:defRPr>
            </a:lvl9pPr>
          </a:lstStyle>
          <a:p>
            <a:pPr marL="0" lvl="0" indent="0" algn="r" rtl="0">
              <a:spcBef>
                <a:spcPts val="0"/>
              </a:spcBef>
              <a:spcAft>
                <a:spcPts val="0"/>
              </a:spcAft>
              <a:buNone/>
            </a:pPr>
            <a:fld id="{00000000-1234-1234-1234-123412341234}" type="slidenum">
              <a:rPr lang="en"/>
              <a:t>‹#›</a:t>
            </a:fld>
            <a:endParaRPr sz="1400" b="0">
              <a:solidFill>
                <a:schemeClr val="dk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457200" y="1200150"/>
            <a:ext cx="8229600" cy="3394471"/>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dt" idx="10"/>
          </p:nvPr>
        </p:nvSpPr>
        <p:spPr>
          <a:xfrm>
            <a:off x="457200" y="4683919"/>
            <a:ext cx="2133600" cy="35718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3124200" y="4683919"/>
            <a:ext cx="2895600" cy="35718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6553200" y="4683919"/>
            <a:ext cx="2133600" cy="357187"/>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p:tgtEl>
                                          <p:spTgt spid="51"/>
                                        </p:tgtEl>
                                        <p:attrNameLst>
                                          <p:attrName>ppt_w</p:attrName>
                                        </p:attrNameLst>
                                      </p:cBhvr>
                                      <p:tavLst>
                                        <p:tav tm="0">
                                          <p:val>
                                            <p:strVal val="0"/>
                                          </p:val>
                                        </p:tav>
                                        <p:tav tm="100000">
                                          <p:val>
                                            <p:strVal val="#ppt_w"/>
                                          </p:val>
                                        </p:tav>
                                      </p:tavLst>
                                    </p:anim>
                                    <p:anim calcmode="lin" valueType="num">
                                      <p:cBhvr additive="base">
                                        <p:cTn id="8" dur="500"/>
                                        <p:tgtEl>
                                          <p:spTgt spid="51"/>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2">
                                            <p:txEl>
                                              <p:pRg st="0" end="0"/>
                                            </p:txEl>
                                          </p:spTgt>
                                        </p:tgtEl>
                                        <p:attrNameLst>
                                          <p:attrName>style.visibility</p:attrName>
                                        </p:attrNameLst>
                                      </p:cBhvr>
                                      <p:to>
                                        <p:strVal val="visible"/>
                                      </p:to>
                                    </p:set>
                                    <p:animEffect transition="in" filter="fade">
                                      <p:cBhvr>
                                        <p:cTn id="13" dur="1000"/>
                                        <p:tgtEl>
                                          <p:spTgt spid="5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2">
                                            <p:txEl>
                                              <p:pRg st="1" end="1"/>
                                            </p:txEl>
                                          </p:spTgt>
                                        </p:tgtEl>
                                        <p:attrNameLst>
                                          <p:attrName>style.visibility</p:attrName>
                                        </p:attrNameLst>
                                      </p:cBhvr>
                                      <p:to>
                                        <p:strVal val="visible"/>
                                      </p:to>
                                    </p:set>
                                    <p:animEffect transition="in" filter="fade">
                                      <p:cBhvr>
                                        <p:cTn id="18" dur="1000"/>
                                        <p:tgtEl>
                                          <p:spTgt spid="5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2">
                                            <p:txEl>
                                              <p:pRg st="2" end="2"/>
                                            </p:txEl>
                                          </p:spTgt>
                                        </p:tgtEl>
                                        <p:attrNameLst>
                                          <p:attrName>style.visibility</p:attrName>
                                        </p:attrNameLst>
                                      </p:cBhvr>
                                      <p:to>
                                        <p:strVal val="visible"/>
                                      </p:to>
                                    </p:set>
                                    <p:animEffect transition="in" filter="fade">
                                      <p:cBhvr>
                                        <p:cTn id="23" dur="1000"/>
                                        <p:tgtEl>
                                          <p:spTgt spid="5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2">
                                            <p:txEl>
                                              <p:pRg st="3" end="3"/>
                                            </p:txEl>
                                          </p:spTgt>
                                        </p:tgtEl>
                                        <p:attrNameLst>
                                          <p:attrName>style.visibility</p:attrName>
                                        </p:attrNameLst>
                                      </p:cBhvr>
                                      <p:to>
                                        <p:strVal val="visible"/>
                                      </p:to>
                                    </p:set>
                                    <p:animEffect transition="in" filter="fade">
                                      <p:cBhvr>
                                        <p:cTn id="28" dur="1000"/>
                                        <p:tgtEl>
                                          <p:spTgt spid="5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2">
                                            <p:txEl>
                                              <p:pRg st="4" end="4"/>
                                            </p:txEl>
                                          </p:spTgt>
                                        </p:tgtEl>
                                        <p:attrNameLst>
                                          <p:attrName>style.visibility</p:attrName>
                                        </p:attrNameLst>
                                      </p:cBhvr>
                                      <p:to>
                                        <p:strVal val="visible"/>
                                      </p:to>
                                    </p:set>
                                    <p:animEffect transition="in" filter="fade">
                                      <p:cBhvr>
                                        <p:cTn id="33" dur="1000"/>
                                        <p:tgtEl>
                                          <p:spTgt spid="5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2">
                                            <p:txEl>
                                              <p:pRg st="5" end="5"/>
                                            </p:txEl>
                                          </p:spTgt>
                                        </p:tgtEl>
                                        <p:attrNameLst>
                                          <p:attrName>style.visibility</p:attrName>
                                        </p:attrNameLst>
                                      </p:cBhvr>
                                      <p:to>
                                        <p:strVal val="visible"/>
                                      </p:to>
                                    </p:set>
                                    <p:animEffect transition="in" filter="fade">
                                      <p:cBhvr>
                                        <p:cTn id="38" dur="1000"/>
                                        <p:tgtEl>
                                          <p:spTgt spid="5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2">
                                            <p:txEl>
                                              <p:pRg st="6" end="6"/>
                                            </p:txEl>
                                          </p:spTgt>
                                        </p:tgtEl>
                                        <p:attrNameLst>
                                          <p:attrName>style.visibility</p:attrName>
                                        </p:attrNameLst>
                                      </p:cBhvr>
                                      <p:to>
                                        <p:strVal val="visible"/>
                                      </p:to>
                                    </p:set>
                                    <p:animEffect transition="in" filter="fade">
                                      <p:cBhvr>
                                        <p:cTn id="43" dur="1000"/>
                                        <p:tgtEl>
                                          <p:spTgt spid="5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2">
                                            <p:txEl>
                                              <p:pRg st="7" end="7"/>
                                            </p:txEl>
                                          </p:spTgt>
                                        </p:tgtEl>
                                        <p:attrNameLst>
                                          <p:attrName>style.visibility</p:attrName>
                                        </p:attrNameLst>
                                      </p:cBhvr>
                                      <p:to>
                                        <p:strVal val="visible"/>
                                      </p:to>
                                    </p:set>
                                    <p:animEffect transition="in" filter="fade">
                                      <p:cBhvr>
                                        <p:cTn id="48" dur="1000"/>
                                        <p:tgtEl>
                                          <p:spTgt spid="5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2">
                                            <p:txEl>
                                              <p:pRg st="8" end="8"/>
                                            </p:txEl>
                                          </p:spTgt>
                                        </p:tgtEl>
                                        <p:attrNameLst>
                                          <p:attrName>style.visibility</p:attrName>
                                        </p:attrNameLst>
                                      </p:cBhvr>
                                      <p:to>
                                        <p:strVal val="visible"/>
                                      </p:to>
                                    </p:set>
                                    <p:animEffect transition="in" filter="fade">
                                      <p:cBhvr>
                                        <p:cTn id="53" dur="1000"/>
                                        <p:tgtEl>
                                          <p:spTgt spid="5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14.jpg"/><Relationship Id="rId5" Type="http://schemas.openxmlformats.org/officeDocument/2006/relationships/hyperlink" Target="http://www.youtube.com/watch?v=FbbpXLUP_qY" TargetMode="External"/><Relationship Id="rId4" Type="http://schemas.openxmlformats.org/officeDocument/2006/relationships/hyperlink" Target="https://www.youtube.com/watch?v=FbbpXLUP_qY"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Bardcore" TargetMode="External"/><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15.jpg"/><Relationship Id="rId5" Type="http://schemas.openxmlformats.org/officeDocument/2006/relationships/hyperlink" Target="http://www.youtube.com/watch?v=i2zpbcW-h-c" TargetMode="External"/><Relationship Id="rId4" Type="http://schemas.openxmlformats.org/officeDocument/2006/relationships/hyperlink" Target="https://www.youtube.com/watch?v=i2zpbcW-h-c"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YqHhKuCQmoY"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hyperlink" Target="https://www.youtube.com/watch?v=YqHhKuCQmoY" TargetMode="Externa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1DE"/>
        </a:solidFill>
        <a:effectLst/>
      </p:bgPr>
    </p:bg>
    <p:spTree>
      <p:nvGrpSpPr>
        <p:cNvPr id="1" name="Shape 142"/>
        <p:cNvGrpSpPr/>
        <p:nvPr/>
      </p:nvGrpSpPr>
      <p:grpSpPr>
        <a:xfrm>
          <a:off x="0" y="0"/>
          <a:ext cx="0" cy="0"/>
          <a:chOff x="0" y="0"/>
          <a:chExt cx="0" cy="0"/>
        </a:xfrm>
      </p:grpSpPr>
      <p:pic>
        <p:nvPicPr>
          <p:cNvPr id="143" name="Google Shape;143;p27"/>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44" name="Google Shape;144;p27"/>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2"/>
              </a:solidFill>
              <a:latin typeface="Arial"/>
              <a:ea typeface="Arial"/>
              <a:cs typeface="Arial"/>
              <a:sym typeface="Arial"/>
            </a:endParaRPr>
          </a:p>
        </p:txBody>
      </p:sp>
      <p:sp>
        <p:nvSpPr>
          <p:cNvPr id="145" name="Google Shape;145;p27"/>
          <p:cNvSpPr txBox="1">
            <a:spLocks noGrp="1"/>
          </p:cNvSpPr>
          <p:nvPr>
            <p:ph type="body" idx="1"/>
          </p:nvPr>
        </p:nvSpPr>
        <p:spPr>
          <a:xfrm>
            <a:off x="457200" y="1200150"/>
            <a:ext cx="8229600" cy="3394471"/>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pic>
        <p:nvPicPr>
          <p:cNvPr id="146" name="Google Shape;146;p27"/>
          <p:cNvPicPr preferRelativeResize="0"/>
          <p:nvPr/>
        </p:nvPicPr>
        <p:blipFill rotWithShape="1">
          <a:blip r:embed="rId4">
            <a:alphaModFix/>
          </a:blip>
          <a:srcRect/>
          <a:stretch/>
        </p:blipFill>
        <p:spPr>
          <a:xfrm>
            <a:off x="0" y="0"/>
            <a:ext cx="9144000" cy="5143500"/>
          </a:xfrm>
          <a:prstGeom prst="rect">
            <a:avLst/>
          </a:prstGeom>
          <a:noFill/>
          <a:ln>
            <a:noFill/>
          </a:ln>
        </p:spPr>
      </p:pic>
      <p:sp>
        <p:nvSpPr>
          <p:cNvPr id="2" name="TextBox 1">
            <a:extLst>
              <a:ext uri="{FF2B5EF4-FFF2-40B4-BE49-F238E27FC236}">
                <a16:creationId xmlns:a16="http://schemas.microsoft.com/office/drawing/2014/main" id="{33580C2B-B688-5CF7-0C02-D96F5C79CD27}"/>
              </a:ext>
            </a:extLst>
          </p:cNvPr>
          <p:cNvSpPr txBox="1"/>
          <p:nvPr/>
        </p:nvSpPr>
        <p:spPr>
          <a:xfrm>
            <a:off x="5969979" y="4660523"/>
            <a:ext cx="2998176" cy="276999"/>
          </a:xfrm>
          <a:prstGeom prst="rect">
            <a:avLst/>
          </a:prstGeom>
          <a:noFill/>
        </p:spPr>
        <p:txBody>
          <a:bodyPr wrap="square" rtlCol="0">
            <a:spAutoFit/>
          </a:bodyPr>
          <a:lstStyle/>
          <a:p>
            <a:r>
              <a:rPr lang="en-US" sz="1200" b="1" dirty="0">
                <a:solidFill>
                  <a:schemeClr val="bg1"/>
                </a:solidFill>
              </a:rPr>
              <a:t>Developed by Tamara Hanford Scholtz</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5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1DE"/>
        </a:solidFill>
        <a:effectLst/>
      </p:bgPr>
    </p:bg>
    <p:spTree>
      <p:nvGrpSpPr>
        <p:cNvPr id="1" name="Shape 221"/>
        <p:cNvGrpSpPr/>
        <p:nvPr/>
      </p:nvGrpSpPr>
      <p:grpSpPr>
        <a:xfrm>
          <a:off x="0" y="0"/>
          <a:ext cx="0" cy="0"/>
          <a:chOff x="0" y="0"/>
          <a:chExt cx="0" cy="0"/>
        </a:xfrm>
      </p:grpSpPr>
      <p:sp>
        <p:nvSpPr>
          <p:cNvPr id="222" name="Google Shape;222;p36"/>
          <p:cNvSpPr txBox="1"/>
          <p:nvPr/>
        </p:nvSpPr>
        <p:spPr>
          <a:xfrm>
            <a:off x="228600" y="342900"/>
            <a:ext cx="8610600" cy="514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873624"/>
              </a:buClr>
              <a:buFont typeface="Quattrocento"/>
              <a:buNone/>
            </a:pPr>
            <a:r>
              <a:rPr lang="en" sz="3900" b="1" i="1" u="none">
                <a:solidFill>
                  <a:srgbClr val="873624"/>
                </a:solidFill>
                <a:latin typeface="Quattrocento"/>
                <a:ea typeface="Quattrocento"/>
                <a:cs typeface="Quattrocento"/>
                <a:sym typeface="Quattrocento"/>
              </a:rPr>
              <a:t>The Tragedy of Macbeth</a:t>
            </a:r>
            <a:endParaRPr/>
          </a:p>
        </p:txBody>
      </p:sp>
      <p:pic>
        <p:nvPicPr>
          <p:cNvPr id="223" name="Google Shape;223;p36"/>
          <p:cNvPicPr preferRelativeResize="0"/>
          <p:nvPr/>
        </p:nvPicPr>
        <p:blipFill rotWithShape="1">
          <a:blip r:embed="rId3">
            <a:alphaModFix/>
          </a:blip>
          <a:srcRect/>
          <a:stretch/>
        </p:blipFill>
        <p:spPr>
          <a:xfrm>
            <a:off x="6417925" y="943050"/>
            <a:ext cx="2670300" cy="3257400"/>
          </a:xfrm>
          <a:prstGeom prst="rect">
            <a:avLst/>
          </a:prstGeom>
          <a:noFill/>
          <a:ln w="12700" cap="flat" cmpd="sng">
            <a:solidFill>
              <a:schemeClr val="dk1"/>
            </a:solidFill>
            <a:prstDash val="solid"/>
            <a:miter lim="8000"/>
            <a:headEnd type="none" w="sm" len="sm"/>
            <a:tailEnd type="none" w="sm" len="sm"/>
          </a:ln>
        </p:spPr>
      </p:pic>
      <p:graphicFrame>
        <p:nvGraphicFramePr>
          <p:cNvPr id="224" name="Google Shape;224;p36"/>
          <p:cNvGraphicFramePr/>
          <p:nvPr/>
        </p:nvGraphicFramePr>
        <p:xfrm>
          <a:off x="273450" y="978475"/>
          <a:ext cx="3000000" cy="3000000"/>
        </p:xfrm>
        <a:graphic>
          <a:graphicData uri="http://schemas.openxmlformats.org/drawingml/2006/table">
            <a:tbl>
              <a:tblPr>
                <a:noFill/>
                <a:tableStyleId>{EB9A9558-FB26-48B7-BA3C-949DD901AB97}</a:tableStyleId>
              </a:tblPr>
              <a:tblGrid>
                <a:gridCol w="2793000">
                  <a:extLst>
                    <a:ext uri="{9D8B030D-6E8A-4147-A177-3AD203B41FA5}">
                      <a16:colId xmlns:a16="http://schemas.microsoft.com/office/drawing/2014/main" val="20000"/>
                    </a:ext>
                  </a:extLst>
                </a:gridCol>
                <a:gridCol w="2793000">
                  <a:extLst>
                    <a:ext uri="{9D8B030D-6E8A-4147-A177-3AD203B41FA5}">
                      <a16:colId xmlns:a16="http://schemas.microsoft.com/office/drawing/2014/main" val="20001"/>
                    </a:ext>
                  </a:extLst>
                </a:gridCol>
              </a:tblGrid>
              <a:tr h="830100">
                <a:tc>
                  <a:txBody>
                    <a:bodyPr/>
                    <a:lstStyle/>
                    <a:p>
                      <a:pPr marL="0" lvl="0" indent="0" algn="l" rtl="0">
                        <a:spcBef>
                          <a:spcPts val="0"/>
                        </a:spcBef>
                        <a:spcAft>
                          <a:spcPts val="0"/>
                        </a:spcAft>
                        <a:buNone/>
                      </a:pPr>
                      <a:r>
                        <a:rPr lang="en" sz="1500" b="1">
                          <a:solidFill>
                            <a:srgbClr val="262626"/>
                          </a:solidFill>
                          <a:latin typeface="Quattrocento"/>
                          <a:ea typeface="Quattrocento"/>
                          <a:cs typeface="Quattrocento"/>
                          <a:sym typeface="Quattrocento"/>
                        </a:rPr>
                        <a:t>Who was king of England when Shakespeare wrote </a:t>
                      </a:r>
                      <a:r>
                        <a:rPr lang="en" sz="1500" b="1" i="1">
                          <a:solidFill>
                            <a:srgbClr val="262626"/>
                          </a:solidFill>
                          <a:latin typeface="Quattrocento"/>
                          <a:ea typeface="Quattrocento"/>
                          <a:cs typeface="Quattrocento"/>
                          <a:sym typeface="Quattrocento"/>
                        </a:rPr>
                        <a:t>Macbeth?</a:t>
                      </a:r>
                      <a:endParaRPr sz="1100" b="1" i="1">
                        <a:solidFill>
                          <a:srgbClr val="262626"/>
                        </a:solidFill>
                        <a:latin typeface="Quattrocento"/>
                        <a:ea typeface="Quattrocento"/>
                        <a:cs typeface="Quattrocento"/>
                        <a:sym typeface="Quattrocento"/>
                      </a:endParaRPr>
                    </a:p>
                    <a:p>
                      <a:pPr marL="0" lvl="0" indent="0" algn="l" rtl="0">
                        <a:spcBef>
                          <a:spcPts val="0"/>
                        </a:spcBef>
                        <a:spcAft>
                          <a:spcPts val="0"/>
                        </a:spcAft>
                        <a:buNone/>
                      </a:pPr>
                      <a:endParaRPr sz="2800" b="1">
                        <a:solidFill>
                          <a:srgbClr val="262626"/>
                        </a:solidFill>
                        <a:latin typeface="Quattrocento"/>
                        <a:ea typeface="Quattrocento"/>
                        <a:cs typeface="Quattrocento"/>
                        <a:sym typeface="Quattrocento"/>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solidFill>
                      <a:srgbClr val="CCCCCC"/>
                    </a:solidFill>
                  </a:tcPr>
                </a:tc>
                <a:extLst>
                  <a:ext uri="{0D108BD9-81ED-4DB2-BD59-A6C34878D82A}">
                    <a16:rowId xmlns:a16="http://schemas.microsoft.com/office/drawing/2014/main" val="10000"/>
                  </a:ext>
                </a:extLst>
              </a:tr>
              <a:tr h="524600">
                <a:tc>
                  <a:txBody>
                    <a:bodyPr/>
                    <a:lstStyle/>
                    <a:p>
                      <a:pPr marL="0" lvl="0" indent="0" algn="l" rtl="0">
                        <a:spcBef>
                          <a:spcPts val="0"/>
                        </a:spcBef>
                        <a:spcAft>
                          <a:spcPts val="0"/>
                        </a:spcAft>
                        <a:buClr>
                          <a:schemeClr val="dk1"/>
                        </a:buClr>
                        <a:buSzPts val="1100"/>
                        <a:buFont typeface="Arial"/>
                        <a:buNone/>
                      </a:pPr>
                      <a:r>
                        <a:rPr lang="en" sz="1500" b="1">
                          <a:solidFill>
                            <a:srgbClr val="262626"/>
                          </a:solidFill>
                          <a:latin typeface="Quattrocento"/>
                          <a:ea typeface="Quattrocento"/>
                          <a:cs typeface="Quattrocento"/>
                          <a:sym typeface="Quattrocento"/>
                        </a:rPr>
                        <a:t>What is the setting for the play?</a:t>
                      </a:r>
                      <a:endParaRPr sz="1500" b="1">
                        <a:latin typeface="Quattrocento"/>
                        <a:ea typeface="Quattrocento"/>
                        <a:cs typeface="Quattrocento"/>
                        <a:sym typeface="Quattrocento"/>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solidFill>
                      <a:srgbClr val="CCCCCC"/>
                    </a:solidFill>
                  </a:tcPr>
                </a:tc>
                <a:extLst>
                  <a:ext uri="{0D108BD9-81ED-4DB2-BD59-A6C34878D82A}">
                    <a16:rowId xmlns:a16="http://schemas.microsoft.com/office/drawing/2014/main" val="10001"/>
                  </a:ext>
                </a:extLst>
              </a:tr>
              <a:tr h="696675">
                <a:tc>
                  <a:txBody>
                    <a:bodyPr/>
                    <a:lstStyle/>
                    <a:p>
                      <a:pPr marL="0" lvl="0" indent="0" algn="l" rtl="0">
                        <a:spcBef>
                          <a:spcPts val="0"/>
                        </a:spcBef>
                        <a:spcAft>
                          <a:spcPts val="0"/>
                        </a:spcAft>
                        <a:buClr>
                          <a:schemeClr val="dk1"/>
                        </a:buClr>
                        <a:buSzPts val="1100"/>
                        <a:buFont typeface="Arial"/>
                        <a:buNone/>
                      </a:pPr>
                      <a:r>
                        <a:rPr lang="en" sz="1500" b="1">
                          <a:solidFill>
                            <a:srgbClr val="262626"/>
                          </a:solidFill>
                          <a:latin typeface="Quattrocento"/>
                          <a:ea typeface="Quattrocento"/>
                          <a:cs typeface="Quattrocento"/>
                          <a:sym typeface="Quattrocento"/>
                        </a:rPr>
                        <a:t>What was Shakespeare's source?</a:t>
                      </a:r>
                      <a:endParaRPr sz="1500" b="1">
                        <a:solidFill>
                          <a:schemeClr val="dk1"/>
                        </a:solidFill>
                        <a:latin typeface="Quattrocento"/>
                        <a:ea typeface="Quattrocento"/>
                        <a:cs typeface="Quattrocento"/>
                        <a:sym typeface="Quattrocento"/>
                      </a:endParaRPr>
                    </a:p>
                    <a:p>
                      <a:pPr marL="0" lvl="0" indent="0" algn="l" rtl="0">
                        <a:spcBef>
                          <a:spcPts val="0"/>
                        </a:spcBef>
                        <a:spcAft>
                          <a:spcPts val="0"/>
                        </a:spcAft>
                        <a:buNone/>
                      </a:pPr>
                      <a:endParaRPr sz="1500" b="1">
                        <a:latin typeface="Quattrocento"/>
                        <a:ea typeface="Quattrocento"/>
                        <a:cs typeface="Quattrocento"/>
                        <a:sym typeface="Quattrocento"/>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solidFill>
                      <a:srgbClr val="CCCCCC"/>
                    </a:solidFill>
                  </a:tcPr>
                </a:tc>
                <a:extLst>
                  <a:ext uri="{0D108BD9-81ED-4DB2-BD59-A6C34878D82A}">
                    <a16:rowId xmlns:a16="http://schemas.microsoft.com/office/drawing/2014/main" val="10002"/>
                  </a:ext>
                </a:extLst>
              </a:tr>
              <a:tr h="1137400">
                <a:tc>
                  <a:txBody>
                    <a:bodyPr/>
                    <a:lstStyle/>
                    <a:p>
                      <a:pPr marL="0" lvl="0" indent="0" algn="l" rtl="0">
                        <a:spcBef>
                          <a:spcPts val="0"/>
                        </a:spcBef>
                        <a:spcAft>
                          <a:spcPts val="0"/>
                        </a:spcAft>
                        <a:buClr>
                          <a:schemeClr val="dk1"/>
                        </a:buClr>
                        <a:buSzPts val="1100"/>
                        <a:buFont typeface="Arial"/>
                        <a:buNone/>
                      </a:pPr>
                      <a:r>
                        <a:rPr lang="en" sz="1500" b="1">
                          <a:solidFill>
                            <a:srgbClr val="262626"/>
                          </a:solidFill>
                          <a:latin typeface="Quattrocento"/>
                          <a:ea typeface="Quattrocento"/>
                          <a:cs typeface="Quattrocento"/>
                          <a:sym typeface="Quattrocento"/>
                        </a:rPr>
                        <a:t>Which character was an ancestor of the King?</a:t>
                      </a:r>
                      <a:endParaRPr sz="1500" b="1">
                        <a:solidFill>
                          <a:schemeClr val="dk1"/>
                        </a:solidFill>
                        <a:latin typeface="Quattrocento"/>
                        <a:ea typeface="Quattrocento"/>
                        <a:cs typeface="Quattrocento"/>
                        <a:sym typeface="Quattrocento"/>
                      </a:endParaRPr>
                    </a:p>
                    <a:p>
                      <a:pPr marL="0" lvl="0" indent="0" algn="l" rtl="0">
                        <a:spcBef>
                          <a:spcPts val="0"/>
                        </a:spcBef>
                        <a:spcAft>
                          <a:spcPts val="0"/>
                        </a:spcAft>
                        <a:buNone/>
                      </a:pPr>
                      <a:endParaRPr sz="1500" b="1">
                        <a:latin typeface="Quattrocento"/>
                        <a:ea typeface="Quattrocento"/>
                        <a:cs typeface="Quattrocento"/>
                        <a:sym typeface="Quattrocento"/>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solidFill>
                      <a:srgbClr val="CCCCCC"/>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1DE"/>
        </a:solidFill>
        <a:effectLst/>
      </p:bgPr>
    </p:bg>
    <p:spTree>
      <p:nvGrpSpPr>
        <p:cNvPr id="1" name="Shape 228"/>
        <p:cNvGrpSpPr/>
        <p:nvPr/>
      </p:nvGrpSpPr>
      <p:grpSpPr>
        <a:xfrm>
          <a:off x="0" y="0"/>
          <a:ext cx="0" cy="0"/>
          <a:chOff x="0" y="0"/>
          <a:chExt cx="0" cy="0"/>
        </a:xfrm>
      </p:grpSpPr>
      <p:sp>
        <p:nvSpPr>
          <p:cNvPr id="229" name="Google Shape;229;p37"/>
          <p:cNvSpPr txBox="1">
            <a:spLocks noGrp="1"/>
          </p:cNvSpPr>
          <p:nvPr>
            <p:ph type="body" idx="1"/>
          </p:nvPr>
        </p:nvSpPr>
        <p:spPr>
          <a:xfrm>
            <a:off x="228600" y="1028700"/>
            <a:ext cx="5486400" cy="4114800"/>
          </a:xfrm>
          <a:prstGeom prst="rect">
            <a:avLst/>
          </a:prstGeom>
          <a:noFill/>
          <a:ln>
            <a:noFill/>
          </a:ln>
        </p:spPr>
        <p:txBody>
          <a:bodyPr spcFirstLastPara="1" wrap="square" lIns="91425" tIns="45700" rIns="91425" bIns="45700" anchor="t" anchorCtr="0">
            <a:noAutofit/>
          </a:bodyPr>
          <a:lstStyle/>
          <a:p>
            <a:pPr marL="457200" marR="0" lvl="0" indent="-425450" algn="l" rtl="0">
              <a:lnSpc>
                <a:spcPct val="100000"/>
              </a:lnSpc>
              <a:spcBef>
                <a:spcPts val="0"/>
              </a:spcBef>
              <a:spcAft>
                <a:spcPts val="0"/>
              </a:spcAft>
              <a:buClr>
                <a:schemeClr val="accent1"/>
              </a:buClr>
              <a:buSzPts val="1600"/>
              <a:buFont typeface="Noto Sans Symbols"/>
              <a:buChar char="❧"/>
            </a:pPr>
            <a:r>
              <a:rPr lang="en" sz="2300" b="0" i="0" u="none" strike="noStrike" cap="none">
                <a:solidFill>
                  <a:srgbClr val="262626"/>
                </a:solidFill>
                <a:latin typeface="Quattrocento"/>
                <a:ea typeface="Quattrocento"/>
                <a:cs typeface="Quattrocento"/>
                <a:sym typeface="Quattrocento"/>
              </a:rPr>
              <a:t>The play reflects the Elizabethan belief that the country is stable only if the King is good and virtuous</a:t>
            </a:r>
            <a:endParaRPr sz="1900"/>
          </a:p>
          <a:p>
            <a:pPr marL="457200" marR="0" lvl="0" indent="-425450" algn="l" rtl="0">
              <a:lnSpc>
                <a:spcPct val="100000"/>
              </a:lnSpc>
              <a:spcBef>
                <a:spcPts val="600"/>
              </a:spcBef>
              <a:spcAft>
                <a:spcPts val="0"/>
              </a:spcAft>
              <a:buClr>
                <a:schemeClr val="accent1"/>
              </a:buClr>
              <a:buSzPts val="1600"/>
              <a:buFont typeface="Noto Sans Symbols"/>
              <a:buChar char="❧"/>
            </a:pPr>
            <a:r>
              <a:rPr lang="en" sz="2300" b="0" i="0" u="none" strike="noStrike" cap="none">
                <a:solidFill>
                  <a:srgbClr val="262626"/>
                </a:solidFill>
                <a:latin typeface="Quattrocento"/>
                <a:ea typeface="Quattrocento"/>
                <a:cs typeface="Quattrocento"/>
                <a:sym typeface="Quattrocento"/>
              </a:rPr>
              <a:t>Elizabethans believed that evil occurs in darkness, which is a recurring motif in </a:t>
            </a:r>
            <a:r>
              <a:rPr lang="en" sz="2300" b="0" i="1" u="none" strike="noStrike" cap="none">
                <a:solidFill>
                  <a:srgbClr val="262626"/>
                </a:solidFill>
                <a:latin typeface="Quattrocento"/>
                <a:ea typeface="Quattrocento"/>
                <a:cs typeface="Quattrocento"/>
                <a:sym typeface="Quattrocento"/>
              </a:rPr>
              <a:t>Macbeth</a:t>
            </a:r>
            <a:endParaRPr sz="1900"/>
          </a:p>
          <a:p>
            <a:pPr marL="457200" marR="0" lvl="0" indent="-425450" algn="l" rtl="0">
              <a:lnSpc>
                <a:spcPct val="100000"/>
              </a:lnSpc>
              <a:spcBef>
                <a:spcPts val="600"/>
              </a:spcBef>
              <a:spcAft>
                <a:spcPts val="0"/>
              </a:spcAft>
              <a:buClr>
                <a:schemeClr val="accent1"/>
              </a:buClr>
              <a:buSzPts val="1600"/>
              <a:buFont typeface="Noto Sans Symbols"/>
              <a:buChar char="❧"/>
            </a:pPr>
            <a:r>
              <a:rPr lang="en" sz="2300" b="0" i="0" u="none" strike="noStrike" cap="none">
                <a:solidFill>
                  <a:srgbClr val="262626"/>
                </a:solidFill>
                <a:latin typeface="Quattrocento"/>
                <a:ea typeface="Quattrocento"/>
                <a:cs typeface="Quattrocento"/>
                <a:sym typeface="Quattrocento"/>
              </a:rPr>
              <a:t>The play was considered a thriller based on current events—an allusion to the Gunpowder Plot of 1605</a:t>
            </a:r>
            <a:endParaRPr sz="1900"/>
          </a:p>
        </p:txBody>
      </p:sp>
      <p:sp>
        <p:nvSpPr>
          <p:cNvPr id="230" name="Google Shape;230;p37"/>
          <p:cNvSpPr txBox="1"/>
          <p:nvPr/>
        </p:nvSpPr>
        <p:spPr>
          <a:xfrm>
            <a:off x="228600" y="342900"/>
            <a:ext cx="8610600" cy="514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873624"/>
              </a:buClr>
              <a:buFont typeface="Quattrocento"/>
              <a:buNone/>
            </a:pPr>
            <a:r>
              <a:rPr lang="en" sz="3900" b="1" i="0" u="none">
                <a:solidFill>
                  <a:srgbClr val="873624"/>
                </a:solidFill>
                <a:latin typeface="Quattrocento"/>
                <a:ea typeface="Quattrocento"/>
                <a:cs typeface="Quattrocento"/>
                <a:sym typeface="Quattrocento"/>
              </a:rPr>
              <a:t>An Appeal to Elizabethan Interests</a:t>
            </a:r>
            <a:endParaRPr/>
          </a:p>
        </p:txBody>
      </p:sp>
      <p:pic>
        <p:nvPicPr>
          <p:cNvPr id="231" name="Google Shape;231;p37"/>
          <p:cNvPicPr preferRelativeResize="0"/>
          <p:nvPr/>
        </p:nvPicPr>
        <p:blipFill rotWithShape="1">
          <a:blip r:embed="rId3">
            <a:alphaModFix/>
          </a:blip>
          <a:srcRect/>
          <a:stretch/>
        </p:blipFill>
        <p:spPr>
          <a:xfrm>
            <a:off x="6172200" y="1028700"/>
            <a:ext cx="2544900" cy="2172900"/>
          </a:xfrm>
          <a:prstGeom prst="rect">
            <a:avLst/>
          </a:prstGeom>
          <a:noFill/>
          <a:ln w="12700" cap="flat" cmpd="sng">
            <a:solidFill>
              <a:schemeClr val="dk1"/>
            </a:solidFill>
            <a:prstDash val="solid"/>
            <a:miter lim="8000"/>
            <a:headEnd type="none" w="sm" len="sm"/>
            <a:tailEnd type="none" w="sm" len="sm"/>
          </a:ln>
        </p:spPr>
      </p:pic>
      <p:pic>
        <p:nvPicPr>
          <p:cNvPr id="232" name="Google Shape;232;p37"/>
          <p:cNvPicPr preferRelativeResize="0"/>
          <p:nvPr/>
        </p:nvPicPr>
        <p:blipFill rotWithShape="1">
          <a:blip r:embed="rId4">
            <a:alphaModFix/>
          </a:blip>
          <a:srcRect/>
          <a:stretch/>
        </p:blipFill>
        <p:spPr>
          <a:xfrm>
            <a:off x="6172200" y="3513534"/>
            <a:ext cx="2551200" cy="1372800"/>
          </a:xfrm>
          <a:prstGeom prst="rect">
            <a:avLst/>
          </a:prstGeom>
          <a:noFill/>
          <a:ln w="12700" cap="flat" cmpd="sng">
            <a:solidFill>
              <a:schemeClr val="dk1"/>
            </a:solidFill>
            <a:prstDash val="solid"/>
            <a:miter lim="8000"/>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1DE"/>
        </a:solidFill>
        <a:effectLst/>
      </p:bgPr>
    </p:bg>
    <p:spTree>
      <p:nvGrpSpPr>
        <p:cNvPr id="1" name="Shape 236"/>
        <p:cNvGrpSpPr/>
        <p:nvPr/>
      </p:nvGrpSpPr>
      <p:grpSpPr>
        <a:xfrm>
          <a:off x="0" y="0"/>
          <a:ext cx="0" cy="0"/>
          <a:chOff x="0" y="0"/>
          <a:chExt cx="0" cy="0"/>
        </a:xfrm>
      </p:grpSpPr>
      <p:sp>
        <p:nvSpPr>
          <p:cNvPr id="237" name="Google Shape;237;p38"/>
          <p:cNvSpPr txBox="1">
            <a:spLocks noGrp="1"/>
          </p:cNvSpPr>
          <p:nvPr>
            <p:ph type="body" idx="1"/>
          </p:nvPr>
        </p:nvSpPr>
        <p:spPr>
          <a:xfrm>
            <a:off x="228600" y="1028700"/>
            <a:ext cx="8686200" cy="4114800"/>
          </a:xfrm>
          <a:prstGeom prst="rect">
            <a:avLst/>
          </a:prstGeom>
          <a:solidFill>
            <a:srgbClr val="D9D9D9"/>
          </a:solidFill>
          <a:ln>
            <a:noFill/>
          </a:ln>
        </p:spPr>
        <p:txBody>
          <a:bodyPr spcFirstLastPara="1" wrap="square" lIns="91425" tIns="45700" rIns="91425" bIns="45700" anchor="t" anchorCtr="0">
            <a:noAutofit/>
          </a:bodyPr>
          <a:lstStyle/>
          <a:p>
            <a:pPr marL="457200" marR="0" lvl="0" indent="-425450" algn="l" rtl="0">
              <a:lnSpc>
                <a:spcPct val="100000"/>
              </a:lnSpc>
              <a:spcBef>
                <a:spcPts val="600"/>
              </a:spcBef>
              <a:spcAft>
                <a:spcPts val="0"/>
              </a:spcAft>
              <a:buClr>
                <a:schemeClr val="accent1"/>
              </a:buClr>
              <a:buSzPts val="1600"/>
              <a:buFont typeface="Noto Sans Symbols"/>
              <a:buChar char="❧"/>
            </a:pPr>
            <a:endParaRPr sz="1900"/>
          </a:p>
        </p:txBody>
      </p:sp>
      <p:sp>
        <p:nvSpPr>
          <p:cNvPr id="238" name="Google Shape;238;p38"/>
          <p:cNvSpPr txBox="1"/>
          <p:nvPr/>
        </p:nvSpPr>
        <p:spPr>
          <a:xfrm>
            <a:off x="228600" y="342900"/>
            <a:ext cx="8610600" cy="514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873624"/>
              </a:buClr>
              <a:buFont typeface="Quattrocento"/>
              <a:buNone/>
            </a:pPr>
            <a:r>
              <a:rPr lang="en" sz="3500" b="1">
                <a:solidFill>
                  <a:srgbClr val="873624"/>
                </a:solidFill>
                <a:latin typeface="Quattrocento"/>
                <a:ea typeface="Quattrocento"/>
                <a:cs typeface="Quattrocento"/>
                <a:sym typeface="Quattrocento"/>
              </a:rPr>
              <a:t>Give a summary of the Gunpower plot</a:t>
            </a:r>
            <a:endParaRPr sz="1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1DE"/>
        </a:solidFill>
        <a:effectLst/>
      </p:bgPr>
    </p:bg>
    <p:spTree>
      <p:nvGrpSpPr>
        <p:cNvPr id="1" name="Shape 242"/>
        <p:cNvGrpSpPr/>
        <p:nvPr/>
      </p:nvGrpSpPr>
      <p:grpSpPr>
        <a:xfrm>
          <a:off x="0" y="0"/>
          <a:ext cx="0" cy="0"/>
          <a:chOff x="0" y="0"/>
          <a:chExt cx="0" cy="0"/>
        </a:xfrm>
      </p:grpSpPr>
      <p:pic>
        <p:nvPicPr>
          <p:cNvPr id="243" name="Google Shape;243;p39"/>
          <p:cNvPicPr preferRelativeResize="0"/>
          <p:nvPr/>
        </p:nvPicPr>
        <p:blipFill rotWithShape="1">
          <a:blip r:embed="rId3">
            <a:alphaModFix/>
          </a:blip>
          <a:srcRect/>
          <a:stretch/>
        </p:blipFill>
        <p:spPr>
          <a:xfrm>
            <a:off x="95325" y="1212000"/>
            <a:ext cx="4051500" cy="3931500"/>
          </a:xfrm>
          <a:prstGeom prst="rect">
            <a:avLst/>
          </a:prstGeom>
          <a:noFill/>
          <a:ln w="12700" cap="flat" cmpd="sng">
            <a:solidFill>
              <a:schemeClr val="dk1"/>
            </a:solidFill>
            <a:prstDash val="solid"/>
            <a:miter lim="8000"/>
            <a:headEnd type="none" w="sm" len="sm"/>
            <a:tailEnd type="none" w="sm" len="sm"/>
          </a:ln>
        </p:spPr>
      </p:pic>
      <p:sp>
        <p:nvSpPr>
          <p:cNvPr id="244" name="Google Shape;244;p39"/>
          <p:cNvSpPr txBox="1"/>
          <p:nvPr/>
        </p:nvSpPr>
        <p:spPr>
          <a:xfrm>
            <a:off x="228600" y="342900"/>
            <a:ext cx="8610600" cy="514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873624"/>
              </a:buClr>
              <a:buFont typeface="Quattrocento"/>
              <a:buNone/>
            </a:pPr>
            <a:r>
              <a:rPr lang="en" sz="3300" b="1" i="0" u="none">
                <a:solidFill>
                  <a:srgbClr val="873624"/>
                </a:solidFill>
                <a:latin typeface="Quattrocento"/>
                <a:ea typeface="Quattrocento"/>
                <a:cs typeface="Quattrocento"/>
                <a:sym typeface="Quattrocento"/>
              </a:rPr>
              <a:t>The Curse:  Look it up.  What</a:t>
            </a:r>
            <a:r>
              <a:rPr lang="en" sz="3300" b="1">
                <a:solidFill>
                  <a:srgbClr val="873624"/>
                </a:solidFill>
                <a:latin typeface="Quattrocento"/>
                <a:ea typeface="Quattrocento"/>
                <a:cs typeface="Quattrocento"/>
                <a:sym typeface="Quattrocento"/>
              </a:rPr>
              <a:t>’s this about?</a:t>
            </a:r>
            <a:endParaRPr sz="800"/>
          </a:p>
        </p:txBody>
      </p:sp>
      <p:sp>
        <p:nvSpPr>
          <p:cNvPr id="245" name="Google Shape;245;p39"/>
          <p:cNvSpPr txBox="1"/>
          <p:nvPr/>
        </p:nvSpPr>
        <p:spPr>
          <a:xfrm>
            <a:off x="4452575" y="1414125"/>
            <a:ext cx="4213800" cy="3449400"/>
          </a:xfrm>
          <a:prstGeom prst="rect">
            <a:avLst/>
          </a:prstGeom>
          <a:solidFill>
            <a:srgbClr val="D9D9D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Type here: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1DE"/>
        </a:solidFill>
        <a:effectLst/>
      </p:bgPr>
    </p:bg>
    <p:spTree>
      <p:nvGrpSpPr>
        <p:cNvPr id="1" name="Shape 249"/>
        <p:cNvGrpSpPr/>
        <p:nvPr/>
      </p:nvGrpSpPr>
      <p:grpSpPr>
        <a:xfrm>
          <a:off x="0" y="0"/>
          <a:ext cx="0" cy="0"/>
          <a:chOff x="0" y="0"/>
          <a:chExt cx="0" cy="0"/>
        </a:xfrm>
      </p:grpSpPr>
      <p:pic>
        <p:nvPicPr>
          <p:cNvPr id="250" name="Google Shape;250;p40"/>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51" name="Google Shape;251;p40"/>
          <p:cNvSpPr/>
          <p:nvPr/>
        </p:nvSpPr>
        <p:spPr>
          <a:xfrm>
            <a:off x="1066800" y="3200400"/>
            <a:ext cx="7330974" cy="1578916"/>
          </a:xfrm>
          <a:prstGeom prst="rect">
            <a:avLst/>
          </a:prstGeom>
        </p:spPr>
        <p:txBody>
          <a:bodyPr>
            <a:prstTxWarp prst="textPlain">
              <a:avLst/>
            </a:prstTxWarp>
          </a:bodyPr>
          <a:lstStyle/>
          <a:p>
            <a:pPr lvl="0" algn="l"/>
            <a:r>
              <a:rPr b="0" i="0">
                <a:ln w="9525" cap="flat" cmpd="sng">
                  <a:solidFill>
                    <a:srgbClr val="000000"/>
                  </a:solidFill>
                  <a:prstDash val="solid"/>
                  <a:miter lim="800000"/>
                  <a:headEnd type="none" w="sm" len="sm"/>
                  <a:tailEnd type="none" w="sm" len="sm"/>
                </a:ln>
                <a:solidFill>
                  <a:srgbClr val="FFFFFF"/>
                </a:solidFill>
                <a:latin typeface="Arial Black"/>
              </a:rPr>
              <a:t>Language</a:t>
            </a: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1DE"/>
        </a:solidFill>
        <a:effectLst/>
      </p:bgPr>
    </p:bg>
    <p:spTree>
      <p:nvGrpSpPr>
        <p:cNvPr id="1" name="Shape 255"/>
        <p:cNvGrpSpPr/>
        <p:nvPr/>
      </p:nvGrpSpPr>
      <p:grpSpPr>
        <a:xfrm>
          <a:off x="0" y="0"/>
          <a:ext cx="0" cy="0"/>
          <a:chOff x="0" y="0"/>
          <a:chExt cx="0" cy="0"/>
        </a:xfrm>
      </p:grpSpPr>
      <p:pic>
        <p:nvPicPr>
          <p:cNvPr id="256" name="Google Shape;256;p41"/>
          <p:cNvPicPr preferRelativeResize="0"/>
          <p:nvPr/>
        </p:nvPicPr>
        <p:blipFill>
          <a:blip r:embed="rId3">
            <a:alphaModFix/>
          </a:blip>
          <a:stretch>
            <a:fillRect/>
          </a:stretch>
        </p:blipFill>
        <p:spPr>
          <a:xfrm>
            <a:off x="152400" y="152400"/>
            <a:ext cx="5775635" cy="4838699"/>
          </a:xfrm>
          <a:prstGeom prst="rect">
            <a:avLst/>
          </a:prstGeom>
          <a:noFill/>
          <a:ln>
            <a:noFill/>
          </a:ln>
        </p:spPr>
      </p:pic>
      <p:sp>
        <p:nvSpPr>
          <p:cNvPr id="257" name="Google Shape;257;p41"/>
          <p:cNvSpPr txBox="1"/>
          <p:nvPr/>
        </p:nvSpPr>
        <p:spPr>
          <a:xfrm>
            <a:off x="6236925" y="152400"/>
            <a:ext cx="2799300" cy="330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Just so you know, SHAKESPEARE isn’t old English; this stuff that’s written on the left is old English.</a:t>
            </a:r>
            <a:br>
              <a:rPr lang="en" sz="1200"/>
            </a:br>
            <a:br>
              <a:rPr lang="en" sz="1200"/>
            </a:br>
            <a:r>
              <a:rPr lang="en" sz="1200"/>
              <a:t>Shakespeare is modern, BUT since he wrote in blank verse (10 syllables per line) and in iambic pentameter, AND in the 1500s, it’s different than our current type of language and it takes some work to understand it.</a:t>
            </a:r>
            <a:br>
              <a:rPr lang="en" sz="1200"/>
            </a:br>
            <a:br>
              <a:rPr lang="en" sz="1200"/>
            </a:br>
            <a:r>
              <a:rPr lang="en" sz="1200"/>
              <a:t>Want to hear what OLD English sounds like?  </a:t>
            </a:r>
            <a:r>
              <a:rPr lang="en" sz="1200" u="sng">
                <a:solidFill>
                  <a:schemeClr val="hlink"/>
                </a:solidFill>
                <a:hlinkClick r:id="rId4"/>
              </a:rPr>
              <a:t>Click here.</a:t>
            </a:r>
            <a:endParaRPr sz="1200"/>
          </a:p>
        </p:txBody>
      </p:sp>
      <p:pic>
        <p:nvPicPr>
          <p:cNvPr id="258" name="Google Shape;258;p41" descr="Se snáw glisaþ hwít on þæm beorge tonihte &#10;Nán fótspor sind tó seonne&#10;Cyningríce ánnesse&#10;ond ic beo seo Cwén&#10;Se wind swógaþ swa þis hréoh me inne&#10;ic ne meaht hit gehealdan&#10;ic hæbbe ongunnen&#10;Ne læt hie inne&#10;Ne læt hie séon&#10;Beo seo gód mægþ þæt þú ær béon scealt&#10;Míþ, ne fél&#10;ne læt hie witan&#10;wel, nu witon hie!&#10;læt hit gán, læt hit gán&#10;Ne mæg ic giet stówian&#10;læt hit gán, læt hit gán&#10;Awend on bedó þæt dór&#10;ic ne recce&#10;hwæt hie secgaþ&#10;læt se storm wédan&#10;þæt ceald me dréfde næfre gehú&#10;Hit ys seldcuþ hu feorran&#10;mé þincþ þæt ealle lytel synd.&#10;Þa egas ðe æne mé wéoldon&#10;ne magon mé awuht befón&#10;hit ys tíd tó seonne þæt ic fremman mæg&#10;tó cunnianne mearca and tó þurhbrecanne&#10;ne riht, ne wrang, ne laga for mé&#10;ic beo fréo&#10;læt hit gán, læt hit gán&#10;ic eom án mid þæm wind and þæm heofon&#10;læt hit gán, læt hit gán&#10;næfre réote ic&#10;hér stande ic&#10;ond hér gestille ic&#10;læt se storm wédan&#10;Míne meaht hwærfþ þurh þa lyfte in þone grund&#10;Míne sawel hwærfþ on froren hiw ymbútan&#10;and an geþanc weorþ  cristalla swa ísig blæst . &#10;Næfre efthweorfe ic. þa ærdagas fulendiaþ!&#10;læt hit gán, læt hit gán&#10;and ríse ic swa se dægrédléoma&#10;læt hit gán, læt hit gán&#10;Séo fullican mægþ gewít&#10;hér stande ic&#10;on þæm dæges léohte&#10;læt se storm wédan&#10;þæt ceald me dréfde næfre gehú&#10;&#10;Patreon&#10;https://www.patreon.com/stevevagabond&#10;&#10;Silly Linguistics on Facebook&#10;https://www.facebook.com/groups/sillylinguistics/&#10;&#10;Steve The Vagabond Store&#10;http://stevethevagabond.spreadshirt.com/&#10;&#10;Silly Linguistics&#10;http://sillylinguistics.com&#10;&#10;For your easy perusal, we have compiled a list of more information and other videos that will more thoroughly explain the subject of the Germanic family tree.&#10;&#10;Germanic Language Family by Brief Histories is very informative.  They also have a wonderful video titled “History of India in 15 Minutes.”&#10;&#10;https://youtu.be/6avQhz7Hh6A&#10;&#10;For a video comparing the various Germanic languages, try this titled: Germanic Languages Comparison.  While it doesn’t go into technical detail about each language, it provides a nifty way of seeing how they act in real life.&#10;&#10;https://youtu.be/iq2_gTETBXM&#10;&#10;Ever ask yourself, “How do the different Germanic languages sound?”  Germanic Languages Fragments is definitely a fun rabbithole.&#10;&#10;https://youtu.be/T8LxRfdLrlU&#10;&#10;For a thorough explanation on how German developed and the evolution of German, this is for you!&#10;&#10;https://youtu.be/Luni5a8ZZjM&#10;&#10;I Love Languages! makes a wonderful presentation on the sounds of Proto-Germanic here!&#10;&#10;https://youtu.be/mvGKFIkc9es&#10;&#10;Ever thought about the Gothic Language?  We do all the time!  This video presents the sounds of the Gothic language.&#10;&#10;https://youtu.be/QVr85qlSCLQ&#10;&#10;Check out these awesome videos to see some awesome bardcores and crazy language usages!!&#10;&#10;https://youtu.be/dywM446-vcE&#10;Gangsta’s Paradise | Medieval Bardcore Version | Beedle the Bardcore&#10;&#10;https://youtu.be/WIx4srqU3BE&#10;Shakira - Hips Don’t Lie (Bardcore / Medieval Style cover) stantough&#10;&#10;https://youtu.be/uj89IV8VCsw&#10;WAP…. sort of Bardcore.  Stantough&#10;&#10;https://youtu.be/zSKSbIGirCM&#10;Kellis - Milkshake Bardcore stantough&#10;&#10;https://youtu.be/VSewYsf3uDs&#10;Summertime Sadness Hildegaard von Blingin&#10;&#10;https://youtu.be/wCUx9nOt9u8&#10;Metallica - Nothing Else Matters - Medieval Style - Bardcore - Algal The Bard&#10;&#10;https://youtu.be/3okjFDo2aSU&#10;THE REAL SLIM SHADY - Medieval Bardcore - Beedle The Bardcore&#10;&#10;https://youtu.be/BDaRBEz9M3c&#10;Summertime Sadness - Medieval Style - Bardcore - Constantine&#10;&#10;https://youtu.be/T6fWgJuCouc&#10;Rihanna - Umbrella - Bardcore - Medieval Style&#10;&#10;https://youtu.be/CtgFMqrABbY&#10;Billie Jean - Medieval Style - Vocals - Mystic Zaru&#10;&#10;https://youtu.be/PbEKIW3pUUk&#10;Smells Like Teen Spirit In Classical Latin - the_miracle_aligner&#10;&#10;https://youtu.be/3Vevzq8iyug&#10;Billie Eilish - Bad Guy (A Medieval Style Cover) the_miracle_aligner&#10;&#10;Some Interesting Language Videos:&#10;https://youtu.be/xFZg8G9FJiw&#10;The Evolution of Spanish ABAlphaBeta&#10;&#10;https://youtu.be/ntnBuQAvFjA&#10;Ancient Egyptian Love Song Peter Pringle&#10;&#10;https://youtu.be/dppCZDU7Zjg&#10;Ancient pagan folk song in old Prussia. Language&#10;&#10;https://youtu.be/bh8K4L1TGzQ&#10;Meet the man keeping the language of Latin alive&#10;&#10;https://youtu.be/H6AqEppqUDA&#10;Rare audio of indigenous languages saved by invention&#10;&#10;https://youtu.be/82jcwYdKPTY&#10;Chinese poem: Thinking on a quiet night&#10;&#10;https://youtu.be/XOfvCN_F5cg&#10;The Christmas story in old english.  Luke Ch. 2&#10;&#10;https://youtu.be/FDFHver__S8&#10;Tolkien’s ring poem in Proto-Indo-European&#10;&#10;https://youtu.be/o1W7VK6Yo4s&#10;50 Classic poems read by 12 celebrities&#10;&#10;https://youtu.be/TaUkjl-VHig&#10;Things It”s Best To Say In Latin" title="Let It Go in Old English (A Medieval Cover) Bardcore">
            <a:hlinkClick r:id="rId5"/>
          </p:cNvPr>
          <p:cNvPicPr preferRelativeResize="0"/>
          <p:nvPr/>
        </p:nvPicPr>
        <p:blipFill>
          <a:blip r:embed="rId6">
            <a:alphaModFix/>
          </a:blip>
          <a:stretch>
            <a:fillRect/>
          </a:stretch>
        </p:blipFill>
        <p:spPr>
          <a:xfrm>
            <a:off x="6236925" y="2967825"/>
            <a:ext cx="2506576" cy="1879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100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1DE"/>
        </a:solidFill>
        <a:effectLst/>
      </p:bgPr>
    </p:bg>
    <p:spTree>
      <p:nvGrpSpPr>
        <p:cNvPr id="1" name="Shape 262"/>
        <p:cNvGrpSpPr/>
        <p:nvPr/>
      </p:nvGrpSpPr>
      <p:grpSpPr>
        <a:xfrm>
          <a:off x="0" y="0"/>
          <a:ext cx="0" cy="0"/>
          <a:chOff x="0" y="0"/>
          <a:chExt cx="0" cy="0"/>
        </a:xfrm>
      </p:grpSpPr>
      <p:sp>
        <p:nvSpPr>
          <p:cNvPr id="263" name="Google Shape;263;p42"/>
          <p:cNvSpPr txBox="1">
            <a:spLocks noGrp="1"/>
          </p:cNvSpPr>
          <p:nvPr>
            <p:ph type="title"/>
          </p:nvPr>
        </p:nvSpPr>
        <p:spPr>
          <a:xfrm>
            <a:off x="630238" y="273844"/>
            <a:ext cx="7886700" cy="994200"/>
          </a:xfrm>
          <a:prstGeom prst="rect">
            <a:avLst/>
          </a:prstGeom>
        </p:spPr>
        <p:txBody>
          <a:bodyPr spcFirstLastPara="1" wrap="square" lIns="91425" tIns="45700" rIns="91425" bIns="45700" anchor="ctr" anchorCtr="0">
            <a:noAutofit/>
          </a:bodyPr>
          <a:lstStyle/>
          <a:p>
            <a:pPr marL="265196" lvl="0" indent="0" algn="ctr" rtl="0">
              <a:lnSpc>
                <a:spcPct val="150000"/>
              </a:lnSpc>
              <a:spcBef>
                <a:spcPts val="3195"/>
              </a:spcBef>
              <a:spcAft>
                <a:spcPts val="0"/>
              </a:spcAft>
              <a:buClr>
                <a:schemeClr val="dk1"/>
              </a:buClr>
              <a:buSzPts val="1100"/>
              <a:buFont typeface="Arial"/>
              <a:buNone/>
            </a:pPr>
            <a:r>
              <a:rPr lang="en" sz="1799" b="1">
                <a:solidFill>
                  <a:schemeClr val="dk1"/>
                </a:solidFill>
                <a:latin typeface="Quattrocento"/>
                <a:ea typeface="Quattrocento"/>
                <a:cs typeface="Quattrocento"/>
                <a:sym typeface="Quattrocento"/>
              </a:rPr>
              <a:t>Pronouns: Thee, Thou, Thine, Thy, Mine </a:t>
            </a:r>
            <a:endParaRPr sz="5000">
              <a:latin typeface="Quattrocento"/>
              <a:ea typeface="Quattrocento"/>
              <a:cs typeface="Quattrocento"/>
              <a:sym typeface="Quattrocento"/>
            </a:endParaRPr>
          </a:p>
        </p:txBody>
      </p:sp>
      <p:sp>
        <p:nvSpPr>
          <p:cNvPr id="264" name="Google Shape;264;p42"/>
          <p:cNvSpPr txBox="1">
            <a:spLocks noGrp="1"/>
          </p:cNvSpPr>
          <p:nvPr>
            <p:ph type="body" idx="1"/>
          </p:nvPr>
        </p:nvSpPr>
        <p:spPr>
          <a:xfrm>
            <a:off x="630238" y="1260872"/>
            <a:ext cx="3868800" cy="618000"/>
          </a:xfrm>
          <a:prstGeom prst="rect">
            <a:avLst/>
          </a:prstGeom>
        </p:spPr>
        <p:txBody>
          <a:bodyPr spcFirstLastPara="1" wrap="square" lIns="91425" tIns="45700" rIns="91425" bIns="45700" anchor="b" anchorCtr="0">
            <a:noAutofit/>
          </a:bodyPr>
          <a:lstStyle/>
          <a:p>
            <a:pPr marL="0" lvl="0" indent="0" algn="l" rtl="0">
              <a:spcBef>
                <a:spcPts val="480"/>
              </a:spcBef>
              <a:spcAft>
                <a:spcPts val="0"/>
              </a:spcAft>
              <a:buNone/>
            </a:pPr>
            <a:r>
              <a:rPr lang="en"/>
              <a:t>Translation</a:t>
            </a:r>
            <a:endParaRPr/>
          </a:p>
        </p:txBody>
      </p:sp>
      <p:sp>
        <p:nvSpPr>
          <p:cNvPr id="265" name="Google Shape;265;p42"/>
          <p:cNvSpPr txBox="1">
            <a:spLocks noGrp="1"/>
          </p:cNvSpPr>
          <p:nvPr>
            <p:ph type="body" idx="2"/>
          </p:nvPr>
        </p:nvSpPr>
        <p:spPr>
          <a:xfrm>
            <a:off x="353175" y="1754600"/>
            <a:ext cx="2456100" cy="3328500"/>
          </a:xfrm>
          <a:prstGeom prst="rect">
            <a:avLst/>
          </a:prstGeom>
        </p:spPr>
        <p:txBody>
          <a:bodyPr spcFirstLastPara="1" wrap="square" lIns="91425" tIns="45700" rIns="91425" bIns="45700" anchor="t" anchorCtr="0">
            <a:noAutofit/>
          </a:bodyPr>
          <a:lstStyle/>
          <a:p>
            <a:pPr marL="713051" lvl="0" indent="0" algn="l" rtl="0">
              <a:lnSpc>
                <a:spcPct val="150000"/>
              </a:lnSpc>
              <a:spcBef>
                <a:spcPts val="1255"/>
              </a:spcBef>
              <a:spcAft>
                <a:spcPts val="0"/>
              </a:spcAft>
              <a:buClr>
                <a:schemeClr val="dk1"/>
              </a:buClr>
              <a:buSzPts val="1100"/>
              <a:buFont typeface="Arial"/>
              <a:buNone/>
            </a:pPr>
            <a:r>
              <a:rPr lang="en" sz="2203">
                <a:latin typeface="Calibri"/>
                <a:ea typeface="Calibri"/>
                <a:cs typeface="Calibri"/>
                <a:sym typeface="Calibri"/>
              </a:rPr>
              <a:t>Thee, Thou = You </a:t>
            </a:r>
            <a:endParaRPr sz="2203">
              <a:latin typeface="Calibri"/>
              <a:ea typeface="Calibri"/>
              <a:cs typeface="Calibri"/>
              <a:sym typeface="Calibri"/>
            </a:endParaRPr>
          </a:p>
          <a:p>
            <a:pPr marL="713051" lvl="0" indent="0" algn="l" rtl="0">
              <a:lnSpc>
                <a:spcPct val="150000"/>
              </a:lnSpc>
              <a:spcBef>
                <a:spcPts val="1255"/>
              </a:spcBef>
              <a:spcAft>
                <a:spcPts val="0"/>
              </a:spcAft>
              <a:buClr>
                <a:schemeClr val="dk1"/>
              </a:buClr>
              <a:buSzPts val="1100"/>
              <a:buFont typeface="Arial"/>
              <a:buNone/>
            </a:pPr>
            <a:r>
              <a:rPr lang="en" sz="2203">
                <a:latin typeface="Calibri"/>
                <a:ea typeface="Calibri"/>
                <a:cs typeface="Calibri"/>
                <a:sym typeface="Calibri"/>
              </a:rPr>
              <a:t>Thine, Thy = Your </a:t>
            </a:r>
            <a:endParaRPr sz="2203">
              <a:latin typeface="Calibri"/>
              <a:ea typeface="Calibri"/>
              <a:cs typeface="Calibri"/>
              <a:sym typeface="Calibri"/>
            </a:endParaRPr>
          </a:p>
          <a:p>
            <a:pPr marL="723844" lvl="0" indent="0" algn="l" rtl="0">
              <a:lnSpc>
                <a:spcPct val="150000"/>
              </a:lnSpc>
              <a:spcBef>
                <a:spcPts val="1258"/>
              </a:spcBef>
              <a:spcAft>
                <a:spcPts val="0"/>
              </a:spcAft>
              <a:buClr>
                <a:schemeClr val="dk1"/>
              </a:buClr>
              <a:buSzPts val="1100"/>
              <a:buFont typeface="Arial"/>
              <a:buNone/>
            </a:pPr>
            <a:r>
              <a:rPr lang="en" sz="2203">
                <a:latin typeface="Calibri"/>
                <a:ea typeface="Calibri"/>
                <a:cs typeface="Calibri"/>
                <a:sym typeface="Calibri"/>
              </a:rPr>
              <a:t>Mine = My or Mine </a:t>
            </a:r>
            <a:endParaRPr sz="4300"/>
          </a:p>
        </p:txBody>
      </p:sp>
      <p:sp>
        <p:nvSpPr>
          <p:cNvPr id="266" name="Google Shape;266;p42"/>
          <p:cNvSpPr txBox="1">
            <a:spLocks noGrp="1"/>
          </p:cNvSpPr>
          <p:nvPr>
            <p:ph type="body" idx="3"/>
          </p:nvPr>
        </p:nvSpPr>
        <p:spPr>
          <a:xfrm>
            <a:off x="4629150" y="1260872"/>
            <a:ext cx="3887700" cy="618000"/>
          </a:xfrm>
          <a:prstGeom prst="rect">
            <a:avLst/>
          </a:prstGeom>
        </p:spPr>
        <p:txBody>
          <a:bodyPr spcFirstLastPara="1" wrap="square" lIns="91425" tIns="45700" rIns="91425" bIns="45700" anchor="b" anchorCtr="0">
            <a:noAutofit/>
          </a:bodyPr>
          <a:lstStyle/>
          <a:p>
            <a:pPr marL="264355" lvl="0" indent="0" algn="l" rtl="0">
              <a:lnSpc>
                <a:spcPct val="150000"/>
              </a:lnSpc>
              <a:spcBef>
                <a:spcPts val="1255"/>
              </a:spcBef>
              <a:spcAft>
                <a:spcPts val="0"/>
              </a:spcAft>
              <a:buClr>
                <a:schemeClr val="dk1"/>
              </a:buClr>
              <a:buSzPts val="1100"/>
              <a:buFont typeface="Arial"/>
              <a:buNone/>
            </a:pPr>
            <a:r>
              <a:rPr lang="en" sz="1103">
                <a:latin typeface="Calibri"/>
                <a:ea typeface="Calibri"/>
                <a:cs typeface="Calibri"/>
                <a:sym typeface="Calibri"/>
              </a:rPr>
              <a:t>Examples and Practice: </a:t>
            </a:r>
            <a:r>
              <a:rPr lang="en" sz="1103" b="0">
                <a:latin typeface="Calibri"/>
                <a:ea typeface="Calibri"/>
                <a:cs typeface="Calibri"/>
                <a:sym typeface="Calibri"/>
              </a:rPr>
              <a:t>Write the correct modern pronoun in each blank. </a:t>
            </a:r>
            <a:endParaRPr/>
          </a:p>
        </p:txBody>
      </p:sp>
      <p:sp>
        <p:nvSpPr>
          <p:cNvPr id="267" name="Google Shape;267;p42"/>
          <p:cNvSpPr txBox="1">
            <a:spLocks noGrp="1"/>
          </p:cNvSpPr>
          <p:nvPr>
            <p:ph type="body" idx="4"/>
          </p:nvPr>
        </p:nvSpPr>
        <p:spPr>
          <a:xfrm>
            <a:off x="3602175" y="1878800"/>
            <a:ext cx="4914600" cy="3099300"/>
          </a:xfrm>
          <a:prstGeom prst="rect">
            <a:avLst/>
          </a:prstGeom>
          <a:solidFill>
            <a:srgbClr val="D9D9D9"/>
          </a:solidFill>
        </p:spPr>
        <p:txBody>
          <a:bodyPr spcFirstLastPara="1" wrap="square" lIns="91425" tIns="45700" rIns="91425" bIns="45700" anchor="t" anchorCtr="0">
            <a:noAutofit/>
          </a:bodyPr>
          <a:lstStyle/>
          <a:p>
            <a:pPr marL="266457" lvl="0" indent="0" algn="l" rtl="0">
              <a:lnSpc>
                <a:spcPct val="150000"/>
              </a:lnSpc>
              <a:spcBef>
                <a:spcPts val="1255"/>
              </a:spcBef>
              <a:spcAft>
                <a:spcPts val="0"/>
              </a:spcAft>
              <a:buClr>
                <a:schemeClr val="dk1"/>
              </a:buClr>
              <a:buSzPts val="1100"/>
              <a:buFont typeface="Arial"/>
              <a:buNone/>
            </a:pPr>
            <a:r>
              <a:rPr lang="en" sz="1103" b="1">
                <a:latin typeface="Calibri"/>
                <a:ea typeface="Calibri"/>
                <a:cs typeface="Calibri"/>
                <a:sym typeface="Calibri"/>
              </a:rPr>
              <a:t>Ex: “So well thy words become thee as thy wound.” </a:t>
            </a:r>
            <a:endParaRPr sz="1103" b="1">
              <a:latin typeface="Calibri"/>
              <a:ea typeface="Calibri"/>
              <a:cs typeface="Calibri"/>
              <a:sym typeface="Calibri"/>
            </a:endParaRPr>
          </a:p>
          <a:p>
            <a:pPr marL="266457" marR="1115415" lvl="0" indent="-11774" algn="l" rtl="0">
              <a:lnSpc>
                <a:spcPct val="150000"/>
              </a:lnSpc>
              <a:spcBef>
                <a:spcPts val="1255"/>
              </a:spcBef>
              <a:spcAft>
                <a:spcPts val="0"/>
              </a:spcAft>
              <a:buNone/>
            </a:pPr>
            <a:r>
              <a:rPr lang="en" sz="1103">
                <a:latin typeface="Calibri"/>
                <a:ea typeface="Calibri"/>
                <a:cs typeface="Calibri"/>
                <a:sym typeface="Calibri"/>
              </a:rPr>
              <a:t> “So well _________ words become ______________ as _______________ wound.”</a:t>
            </a:r>
            <a:endParaRPr sz="1103">
              <a:latin typeface="Calibri"/>
              <a:ea typeface="Calibri"/>
              <a:cs typeface="Calibri"/>
              <a:sym typeface="Calibri"/>
            </a:endParaRPr>
          </a:p>
          <a:p>
            <a:pPr marL="266457" marR="1115415" lvl="0" indent="-11774" algn="l" rtl="0">
              <a:lnSpc>
                <a:spcPct val="150000"/>
              </a:lnSpc>
              <a:spcBef>
                <a:spcPts val="1255"/>
              </a:spcBef>
              <a:spcAft>
                <a:spcPts val="0"/>
              </a:spcAft>
              <a:buNone/>
            </a:pPr>
            <a:endParaRPr sz="1103">
              <a:latin typeface="Calibri"/>
              <a:ea typeface="Calibri"/>
              <a:cs typeface="Calibri"/>
              <a:sym typeface="Calibri"/>
            </a:endParaRPr>
          </a:p>
          <a:p>
            <a:pPr marL="266457" marR="1115415" lvl="0" indent="-11774" algn="l" rtl="0">
              <a:lnSpc>
                <a:spcPct val="150000"/>
              </a:lnSpc>
              <a:spcBef>
                <a:spcPts val="1255"/>
              </a:spcBef>
              <a:spcAft>
                <a:spcPts val="0"/>
              </a:spcAft>
              <a:buClr>
                <a:schemeClr val="dk1"/>
              </a:buClr>
              <a:buSzPts val="1100"/>
              <a:buFont typeface="Arial"/>
              <a:buNone/>
            </a:pPr>
            <a:r>
              <a:rPr lang="en" sz="1103" b="1">
                <a:latin typeface="Calibri"/>
                <a:ea typeface="Calibri"/>
                <a:cs typeface="Calibri"/>
                <a:sym typeface="Calibri"/>
              </a:rPr>
              <a:t> Ex: “Bring me mine armor!” </a:t>
            </a:r>
            <a:endParaRPr sz="1103" b="1">
              <a:latin typeface="Calibri"/>
              <a:ea typeface="Calibri"/>
              <a:cs typeface="Calibri"/>
              <a:sym typeface="Calibri"/>
            </a:endParaRPr>
          </a:p>
          <a:p>
            <a:pPr marL="254683" lvl="0" indent="0" algn="l" rtl="0">
              <a:lnSpc>
                <a:spcPct val="150000"/>
              </a:lnSpc>
              <a:spcBef>
                <a:spcPts val="239"/>
              </a:spcBef>
              <a:spcAft>
                <a:spcPts val="0"/>
              </a:spcAft>
              <a:buClr>
                <a:schemeClr val="dk1"/>
              </a:buClr>
              <a:buSzPts val="1100"/>
              <a:buFont typeface="Arial"/>
              <a:buNone/>
            </a:pPr>
            <a:r>
              <a:rPr lang="en" sz="1103">
                <a:latin typeface="Calibri"/>
                <a:ea typeface="Calibri"/>
                <a:cs typeface="Calibri"/>
                <a:sym typeface="Calibri"/>
              </a:rPr>
              <a:t> “Bring me ___________ armor!” </a:t>
            </a:r>
            <a:endParaRPr sz="1103">
              <a:latin typeface="Calibri"/>
              <a:ea typeface="Calibri"/>
              <a:cs typeface="Calibri"/>
              <a:sym typeface="Calibri"/>
            </a:endParaRPr>
          </a:p>
          <a:p>
            <a:pPr marL="0" lvl="0" indent="0" algn="l" rtl="0">
              <a:spcBef>
                <a:spcPts val="36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F1DE"/>
        </a:solidFill>
        <a:effectLst/>
      </p:bgPr>
    </p:bg>
    <p:spTree>
      <p:nvGrpSpPr>
        <p:cNvPr id="1" name="Shape 271"/>
        <p:cNvGrpSpPr/>
        <p:nvPr/>
      </p:nvGrpSpPr>
      <p:grpSpPr>
        <a:xfrm>
          <a:off x="0" y="0"/>
          <a:ext cx="0" cy="0"/>
          <a:chOff x="0" y="0"/>
          <a:chExt cx="0" cy="0"/>
        </a:xfrm>
      </p:grpSpPr>
      <p:sp>
        <p:nvSpPr>
          <p:cNvPr id="272" name="Google Shape;272;p43"/>
          <p:cNvSpPr txBox="1">
            <a:spLocks noGrp="1"/>
          </p:cNvSpPr>
          <p:nvPr>
            <p:ph type="body" idx="1"/>
          </p:nvPr>
        </p:nvSpPr>
        <p:spPr>
          <a:xfrm>
            <a:off x="2751800" y="387050"/>
            <a:ext cx="3363300" cy="4514700"/>
          </a:xfrm>
          <a:prstGeom prst="rect">
            <a:avLst/>
          </a:prstGeom>
        </p:spPr>
        <p:txBody>
          <a:bodyPr spcFirstLastPara="1" wrap="square" lIns="91425" tIns="45700" rIns="91425" bIns="45700" anchor="t" anchorCtr="0">
            <a:noAutofit/>
          </a:bodyPr>
          <a:lstStyle/>
          <a:p>
            <a:pPr marL="260290" marR="129519" lvl="0" indent="4065" algn="l" rtl="0">
              <a:lnSpc>
                <a:spcPct val="150000"/>
              </a:lnSpc>
              <a:spcBef>
                <a:spcPts val="1056"/>
              </a:spcBef>
              <a:spcAft>
                <a:spcPts val="0"/>
              </a:spcAft>
              <a:buNone/>
            </a:pPr>
            <a:r>
              <a:rPr lang="en" sz="1103" b="1">
                <a:solidFill>
                  <a:srgbClr val="980000"/>
                </a:solidFill>
                <a:latin typeface="Calibri"/>
                <a:ea typeface="Calibri"/>
                <a:cs typeface="Calibri"/>
                <a:sym typeface="Calibri"/>
              </a:rPr>
              <a:t>Exercise: Consider the use of the second person pronouns in the following passage. Consider any shift in  subject or tone that might explain the shift away from the </a:t>
            </a:r>
            <a:r>
              <a:rPr lang="en" sz="1103" b="1" i="1">
                <a:solidFill>
                  <a:srgbClr val="980000"/>
                </a:solidFill>
                <a:latin typeface="Calibri"/>
                <a:ea typeface="Calibri"/>
                <a:cs typeface="Calibri"/>
                <a:sym typeface="Calibri"/>
              </a:rPr>
              <a:t>you </a:t>
            </a:r>
            <a:r>
              <a:rPr lang="en" sz="1103" b="1">
                <a:solidFill>
                  <a:srgbClr val="980000"/>
                </a:solidFill>
                <a:latin typeface="Calibri"/>
                <a:ea typeface="Calibri"/>
                <a:cs typeface="Calibri"/>
                <a:sym typeface="Calibri"/>
              </a:rPr>
              <a:t>form to the </a:t>
            </a:r>
            <a:r>
              <a:rPr lang="en" sz="1103" b="1" i="1">
                <a:solidFill>
                  <a:srgbClr val="980000"/>
                </a:solidFill>
                <a:latin typeface="Calibri"/>
                <a:ea typeface="Calibri"/>
                <a:cs typeface="Calibri"/>
                <a:sym typeface="Calibri"/>
              </a:rPr>
              <a:t>thou </a:t>
            </a:r>
            <a:r>
              <a:rPr lang="en" sz="1103" b="1">
                <a:solidFill>
                  <a:srgbClr val="980000"/>
                </a:solidFill>
                <a:latin typeface="Calibri"/>
                <a:ea typeface="Calibri"/>
                <a:cs typeface="Calibri"/>
                <a:sym typeface="Calibri"/>
              </a:rPr>
              <a:t>form. </a:t>
            </a:r>
            <a:endParaRPr sz="1103" b="1">
              <a:solidFill>
                <a:srgbClr val="980000"/>
              </a:solidFill>
              <a:latin typeface="Calibri"/>
              <a:ea typeface="Calibri"/>
              <a:cs typeface="Calibri"/>
              <a:sym typeface="Calibri"/>
            </a:endParaRPr>
          </a:p>
          <a:p>
            <a:pPr marL="0" lvl="0" indent="0" algn="l" rtl="0">
              <a:lnSpc>
                <a:spcPct val="150000"/>
              </a:lnSpc>
              <a:spcBef>
                <a:spcPts val="1048"/>
              </a:spcBef>
              <a:spcAft>
                <a:spcPts val="0"/>
              </a:spcAft>
              <a:buNone/>
            </a:pPr>
            <a:r>
              <a:rPr lang="en" sz="1103">
                <a:latin typeface="Calibri"/>
                <a:ea typeface="Calibri"/>
                <a:cs typeface="Calibri"/>
                <a:sym typeface="Calibri"/>
              </a:rPr>
              <a:t>Was the hope drunk </a:t>
            </a:r>
            <a:endParaRPr sz="1103">
              <a:latin typeface="Calibri"/>
              <a:ea typeface="Calibri"/>
              <a:cs typeface="Calibri"/>
              <a:sym typeface="Calibri"/>
            </a:endParaRPr>
          </a:p>
          <a:p>
            <a:pPr marL="0" lvl="0" indent="0" algn="l" rtl="0">
              <a:lnSpc>
                <a:spcPct val="150000"/>
              </a:lnSpc>
              <a:spcBef>
                <a:spcPts val="260"/>
              </a:spcBef>
              <a:spcAft>
                <a:spcPts val="0"/>
              </a:spcAft>
              <a:buNone/>
            </a:pPr>
            <a:r>
              <a:rPr lang="en" sz="1103">
                <a:latin typeface="Calibri"/>
                <a:ea typeface="Calibri"/>
                <a:cs typeface="Calibri"/>
                <a:sym typeface="Calibri"/>
              </a:rPr>
              <a:t>Wherein </a:t>
            </a:r>
            <a:r>
              <a:rPr lang="en" sz="1103" b="1" i="1">
                <a:latin typeface="Calibri"/>
                <a:ea typeface="Calibri"/>
                <a:cs typeface="Calibri"/>
                <a:sym typeface="Calibri"/>
              </a:rPr>
              <a:t>you </a:t>
            </a:r>
            <a:r>
              <a:rPr lang="en" sz="1103">
                <a:latin typeface="Calibri"/>
                <a:ea typeface="Calibri"/>
                <a:cs typeface="Calibri"/>
                <a:sym typeface="Calibri"/>
              </a:rPr>
              <a:t>dress’d </a:t>
            </a:r>
            <a:r>
              <a:rPr lang="en" sz="1103" b="1" i="1">
                <a:latin typeface="Calibri"/>
                <a:ea typeface="Calibri"/>
                <a:cs typeface="Calibri"/>
                <a:sym typeface="Calibri"/>
              </a:rPr>
              <a:t>yourself</a:t>
            </a:r>
            <a:r>
              <a:rPr lang="en" sz="1103">
                <a:latin typeface="Calibri"/>
                <a:ea typeface="Calibri"/>
                <a:cs typeface="Calibri"/>
                <a:sym typeface="Calibri"/>
              </a:rPr>
              <a:t>? Hath it slept since? </a:t>
            </a:r>
            <a:endParaRPr sz="1103">
              <a:latin typeface="Calibri"/>
              <a:ea typeface="Calibri"/>
              <a:cs typeface="Calibri"/>
              <a:sym typeface="Calibri"/>
            </a:endParaRPr>
          </a:p>
          <a:p>
            <a:pPr marL="0" lvl="0" indent="0" algn="l" rtl="0">
              <a:lnSpc>
                <a:spcPct val="150000"/>
              </a:lnSpc>
              <a:spcBef>
                <a:spcPts val="250"/>
              </a:spcBef>
              <a:spcAft>
                <a:spcPts val="0"/>
              </a:spcAft>
              <a:buNone/>
            </a:pPr>
            <a:r>
              <a:rPr lang="en" sz="1103">
                <a:latin typeface="Calibri"/>
                <a:ea typeface="Calibri"/>
                <a:cs typeface="Calibri"/>
                <a:sym typeface="Calibri"/>
              </a:rPr>
              <a:t>And wakes it now, to look so green and pale </a:t>
            </a:r>
            <a:endParaRPr sz="1103">
              <a:latin typeface="Calibri"/>
              <a:ea typeface="Calibri"/>
              <a:cs typeface="Calibri"/>
              <a:sym typeface="Calibri"/>
            </a:endParaRPr>
          </a:p>
          <a:p>
            <a:pPr marL="0" lvl="0" indent="0" algn="l" rtl="0">
              <a:lnSpc>
                <a:spcPct val="150000"/>
              </a:lnSpc>
              <a:spcBef>
                <a:spcPts val="260"/>
              </a:spcBef>
              <a:spcAft>
                <a:spcPts val="0"/>
              </a:spcAft>
              <a:buNone/>
            </a:pPr>
            <a:r>
              <a:rPr lang="en" sz="1103">
                <a:latin typeface="Calibri"/>
                <a:ea typeface="Calibri"/>
                <a:cs typeface="Calibri"/>
                <a:sym typeface="Calibri"/>
              </a:rPr>
              <a:t>At what it did so freely? From this time </a:t>
            </a:r>
            <a:endParaRPr sz="1103">
              <a:latin typeface="Calibri"/>
              <a:ea typeface="Calibri"/>
              <a:cs typeface="Calibri"/>
              <a:sym typeface="Calibri"/>
            </a:endParaRPr>
          </a:p>
          <a:p>
            <a:pPr marL="0" lvl="0" indent="0" algn="l" rtl="0">
              <a:lnSpc>
                <a:spcPct val="150000"/>
              </a:lnSpc>
              <a:spcBef>
                <a:spcPts val="260"/>
              </a:spcBef>
              <a:spcAft>
                <a:spcPts val="0"/>
              </a:spcAft>
              <a:buNone/>
            </a:pPr>
            <a:r>
              <a:rPr lang="en" sz="1103">
                <a:latin typeface="Calibri"/>
                <a:ea typeface="Calibri"/>
                <a:cs typeface="Calibri"/>
                <a:sym typeface="Calibri"/>
              </a:rPr>
              <a:t>Such </a:t>
            </a:r>
            <a:r>
              <a:rPr lang="en" sz="1103" b="1" i="1">
                <a:latin typeface="Calibri"/>
                <a:ea typeface="Calibri"/>
                <a:cs typeface="Calibri"/>
                <a:sym typeface="Calibri"/>
              </a:rPr>
              <a:t>I </a:t>
            </a:r>
            <a:r>
              <a:rPr lang="en" sz="1103">
                <a:latin typeface="Calibri"/>
                <a:ea typeface="Calibri"/>
                <a:cs typeface="Calibri"/>
                <a:sym typeface="Calibri"/>
              </a:rPr>
              <a:t>account </a:t>
            </a:r>
            <a:r>
              <a:rPr lang="en" sz="1103" b="1" i="1">
                <a:latin typeface="Calibri"/>
                <a:ea typeface="Calibri"/>
                <a:cs typeface="Calibri"/>
                <a:sym typeface="Calibri"/>
              </a:rPr>
              <a:t>thy </a:t>
            </a:r>
            <a:r>
              <a:rPr lang="en" sz="1103">
                <a:latin typeface="Calibri"/>
                <a:ea typeface="Calibri"/>
                <a:cs typeface="Calibri"/>
                <a:sym typeface="Calibri"/>
              </a:rPr>
              <a:t>love. Art </a:t>
            </a:r>
            <a:r>
              <a:rPr lang="en" sz="1103" b="1" i="1">
                <a:latin typeface="Calibri"/>
                <a:ea typeface="Calibri"/>
                <a:cs typeface="Calibri"/>
                <a:sym typeface="Calibri"/>
              </a:rPr>
              <a:t>thou </a:t>
            </a:r>
            <a:r>
              <a:rPr lang="en" sz="1103">
                <a:latin typeface="Calibri"/>
                <a:ea typeface="Calibri"/>
                <a:cs typeface="Calibri"/>
                <a:sym typeface="Calibri"/>
              </a:rPr>
              <a:t>afeard</a:t>
            </a:r>
            <a:endParaRPr sz="1103">
              <a:latin typeface="Calibri"/>
              <a:ea typeface="Calibri"/>
              <a:cs typeface="Calibri"/>
              <a:sym typeface="Calibri"/>
            </a:endParaRPr>
          </a:p>
          <a:p>
            <a:pPr marL="0" lvl="0" indent="0" algn="l" rtl="0">
              <a:lnSpc>
                <a:spcPct val="150000"/>
              </a:lnSpc>
              <a:spcBef>
                <a:spcPts val="0"/>
              </a:spcBef>
              <a:spcAft>
                <a:spcPts val="0"/>
              </a:spcAft>
              <a:buNone/>
            </a:pPr>
            <a:r>
              <a:rPr lang="en" sz="1103">
                <a:latin typeface="Calibri"/>
                <a:ea typeface="Calibri"/>
                <a:cs typeface="Calibri"/>
                <a:sym typeface="Calibri"/>
              </a:rPr>
              <a:t>Which </a:t>
            </a:r>
            <a:r>
              <a:rPr lang="en" sz="1103" b="1" i="1">
                <a:latin typeface="Calibri"/>
                <a:ea typeface="Calibri"/>
                <a:cs typeface="Calibri"/>
                <a:sym typeface="Calibri"/>
              </a:rPr>
              <a:t>thou </a:t>
            </a:r>
            <a:r>
              <a:rPr lang="en" sz="1103">
                <a:latin typeface="Calibri"/>
                <a:ea typeface="Calibri"/>
                <a:cs typeface="Calibri"/>
                <a:sym typeface="Calibri"/>
              </a:rPr>
              <a:t>esteem’st the ornament of life, </a:t>
            </a:r>
            <a:endParaRPr sz="1103">
              <a:latin typeface="Calibri"/>
              <a:ea typeface="Calibri"/>
              <a:cs typeface="Calibri"/>
              <a:sym typeface="Calibri"/>
            </a:endParaRPr>
          </a:p>
          <a:p>
            <a:pPr marL="0" lvl="0" indent="0" algn="l" rtl="0">
              <a:lnSpc>
                <a:spcPct val="150000"/>
              </a:lnSpc>
              <a:spcBef>
                <a:spcPts val="260"/>
              </a:spcBef>
              <a:spcAft>
                <a:spcPts val="0"/>
              </a:spcAft>
              <a:buNone/>
            </a:pPr>
            <a:r>
              <a:rPr lang="en" sz="1103">
                <a:latin typeface="Calibri"/>
                <a:ea typeface="Calibri"/>
                <a:cs typeface="Calibri"/>
                <a:sym typeface="Calibri"/>
              </a:rPr>
              <a:t>And live a coward in </a:t>
            </a:r>
            <a:r>
              <a:rPr lang="en" sz="1103" b="1" i="1">
                <a:latin typeface="Calibri"/>
                <a:ea typeface="Calibri"/>
                <a:cs typeface="Calibri"/>
                <a:sym typeface="Calibri"/>
              </a:rPr>
              <a:t>thine </a:t>
            </a:r>
            <a:r>
              <a:rPr lang="en" sz="1103">
                <a:latin typeface="Calibri"/>
                <a:ea typeface="Calibri"/>
                <a:cs typeface="Calibri"/>
                <a:sym typeface="Calibri"/>
              </a:rPr>
              <a:t>own esteem, </a:t>
            </a:r>
            <a:endParaRPr sz="1103">
              <a:latin typeface="Calibri"/>
              <a:ea typeface="Calibri"/>
              <a:cs typeface="Calibri"/>
              <a:sym typeface="Calibri"/>
            </a:endParaRPr>
          </a:p>
          <a:p>
            <a:pPr marL="0" lvl="0" indent="0" algn="l" rtl="0">
              <a:lnSpc>
                <a:spcPct val="150000"/>
              </a:lnSpc>
              <a:spcBef>
                <a:spcPts val="248"/>
              </a:spcBef>
              <a:spcAft>
                <a:spcPts val="0"/>
              </a:spcAft>
              <a:buNone/>
            </a:pPr>
            <a:r>
              <a:rPr lang="en" sz="1103">
                <a:latin typeface="Calibri"/>
                <a:ea typeface="Calibri"/>
                <a:cs typeface="Calibri"/>
                <a:sym typeface="Calibri"/>
              </a:rPr>
              <a:t>Letting ‘I dare not’ wait upon ‘I would,’ </a:t>
            </a:r>
            <a:endParaRPr sz="1103">
              <a:latin typeface="Calibri"/>
              <a:ea typeface="Calibri"/>
              <a:cs typeface="Calibri"/>
              <a:sym typeface="Calibri"/>
            </a:endParaRPr>
          </a:p>
          <a:p>
            <a:pPr marL="0" lvl="0" indent="0" algn="l" rtl="0">
              <a:lnSpc>
                <a:spcPct val="150000"/>
              </a:lnSpc>
              <a:spcBef>
                <a:spcPts val="260"/>
              </a:spcBef>
              <a:spcAft>
                <a:spcPts val="0"/>
              </a:spcAft>
              <a:buNone/>
            </a:pPr>
            <a:r>
              <a:rPr lang="en" sz="1103">
                <a:latin typeface="Calibri"/>
                <a:ea typeface="Calibri"/>
                <a:cs typeface="Calibri"/>
                <a:sym typeface="Calibri"/>
              </a:rPr>
              <a:t>Like the poor car I’ the adage?  </a:t>
            </a:r>
            <a:endParaRPr sz="1103">
              <a:latin typeface="Calibri"/>
              <a:ea typeface="Calibri"/>
              <a:cs typeface="Calibri"/>
              <a:sym typeface="Calibri"/>
            </a:endParaRPr>
          </a:p>
          <a:p>
            <a:pPr marL="0" lvl="0" indent="0" algn="l" rtl="0">
              <a:lnSpc>
                <a:spcPct val="150000"/>
              </a:lnSpc>
              <a:spcBef>
                <a:spcPts val="260"/>
              </a:spcBef>
              <a:spcAft>
                <a:spcPts val="0"/>
              </a:spcAft>
              <a:buNone/>
            </a:pPr>
            <a:r>
              <a:rPr lang="en" sz="1103">
                <a:latin typeface="Calibri"/>
                <a:ea typeface="Calibri"/>
                <a:cs typeface="Calibri"/>
                <a:sym typeface="Calibri"/>
              </a:rPr>
              <a:t>(Macbeth Act II, Scene ii) </a:t>
            </a:r>
            <a:endParaRPr sz="1103">
              <a:latin typeface="Calibri"/>
              <a:ea typeface="Calibri"/>
              <a:cs typeface="Calibri"/>
              <a:sym typeface="Calibri"/>
            </a:endParaRPr>
          </a:p>
          <a:p>
            <a:pPr marL="259589" lvl="0" indent="0" algn="l" rtl="0">
              <a:lnSpc>
                <a:spcPct val="150000"/>
              </a:lnSpc>
              <a:spcBef>
                <a:spcPts val="260"/>
              </a:spcBef>
              <a:spcAft>
                <a:spcPts val="0"/>
              </a:spcAft>
              <a:buNone/>
            </a:pPr>
            <a:endParaRPr sz="1103">
              <a:latin typeface="Calibri"/>
              <a:ea typeface="Calibri"/>
              <a:cs typeface="Calibri"/>
              <a:sym typeface="Calibri"/>
            </a:endParaRPr>
          </a:p>
          <a:p>
            <a:pPr marL="260290" marR="129519" lvl="0" indent="4065" algn="l" rtl="0">
              <a:lnSpc>
                <a:spcPct val="150000"/>
              </a:lnSpc>
              <a:spcBef>
                <a:spcPts val="1056"/>
              </a:spcBef>
              <a:spcAft>
                <a:spcPts val="0"/>
              </a:spcAft>
              <a:buClr>
                <a:schemeClr val="dk1"/>
              </a:buClr>
              <a:buSzPts val="1100"/>
              <a:buFont typeface="Arial"/>
              <a:buNone/>
            </a:pPr>
            <a:endParaRPr sz="1103">
              <a:solidFill>
                <a:srgbClr val="980000"/>
              </a:solidFill>
              <a:latin typeface="Calibri"/>
              <a:ea typeface="Calibri"/>
              <a:cs typeface="Calibri"/>
              <a:sym typeface="Calibri"/>
            </a:endParaRPr>
          </a:p>
        </p:txBody>
      </p:sp>
      <p:sp>
        <p:nvSpPr>
          <p:cNvPr id="273" name="Google Shape;273;p43"/>
          <p:cNvSpPr txBox="1">
            <a:spLocks noGrp="1"/>
          </p:cNvSpPr>
          <p:nvPr>
            <p:ph type="body" idx="2"/>
          </p:nvPr>
        </p:nvSpPr>
        <p:spPr>
          <a:xfrm>
            <a:off x="181550" y="320100"/>
            <a:ext cx="2360100" cy="4739100"/>
          </a:xfrm>
          <a:prstGeom prst="rect">
            <a:avLst/>
          </a:prstGeom>
          <a:solidFill>
            <a:srgbClr val="FFF2CC"/>
          </a:solidFill>
          <a:ln w="38100" cap="flat" cmpd="sng">
            <a:solidFill>
              <a:srgbClr val="000000"/>
            </a:solidFill>
            <a:prstDash val="dash"/>
            <a:round/>
            <a:headEnd type="none" w="sm" len="sm"/>
            <a:tailEnd type="none" w="sm" len="sm"/>
          </a:ln>
        </p:spPr>
        <p:txBody>
          <a:bodyPr spcFirstLastPara="1" wrap="square" lIns="91425" tIns="45700" rIns="91425" bIns="45700" anchor="t" anchorCtr="0">
            <a:noAutofit/>
          </a:bodyPr>
          <a:lstStyle/>
          <a:p>
            <a:pPr marL="256926" marR="298933" lvl="0" indent="9531" algn="l" rtl="0">
              <a:lnSpc>
                <a:spcPct val="150000"/>
              </a:lnSpc>
              <a:spcBef>
                <a:spcPts val="3787"/>
              </a:spcBef>
              <a:spcAft>
                <a:spcPts val="0"/>
              </a:spcAft>
              <a:buClr>
                <a:schemeClr val="dk1"/>
              </a:buClr>
              <a:buSzPts val="1100"/>
              <a:buFont typeface="Arial"/>
              <a:buNone/>
            </a:pPr>
            <a:r>
              <a:rPr lang="en" sz="903" b="1">
                <a:latin typeface="Calibri"/>
                <a:ea typeface="Calibri"/>
                <a:cs typeface="Calibri"/>
                <a:sym typeface="Calibri"/>
              </a:rPr>
              <a:t>Perhaps you will notice that Shakespeare uses both the archaic and modern versions of the pronouns  together. There seem to be no hard and fast rules for when to use one or the other but consider the  following. </a:t>
            </a:r>
            <a:endParaRPr sz="903" b="1">
              <a:latin typeface="Calibri"/>
              <a:ea typeface="Calibri"/>
              <a:cs typeface="Calibri"/>
              <a:sym typeface="Calibri"/>
            </a:endParaRPr>
          </a:p>
          <a:p>
            <a:pPr marL="0" marR="518071" lvl="0" indent="0" algn="r" rtl="0">
              <a:lnSpc>
                <a:spcPct val="150000"/>
              </a:lnSpc>
              <a:spcBef>
                <a:spcPts val="1081"/>
              </a:spcBef>
              <a:spcAft>
                <a:spcPts val="0"/>
              </a:spcAft>
              <a:buClr>
                <a:schemeClr val="dk1"/>
              </a:buClr>
              <a:buSzPts val="1100"/>
              <a:buFont typeface="Arial"/>
              <a:buNone/>
            </a:pPr>
            <a:r>
              <a:rPr lang="en" sz="903" b="1" i="1">
                <a:latin typeface="Calibri"/>
                <a:ea typeface="Calibri"/>
                <a:cs typeface="Calibri"/>
                <a:sym typeface="Calibri"/>
              </a:rPr>
              <a:t>Thine </a:t>
            </a:r>
            <a:r>
              <a:rPr lang="en" sz="903" b="1">
                <a:latin typeface="Calibri"/>
                <a:ea typeface="Calibri"/>
                <a:cs typeface="Calibri"/>
                <a:sym typeface="Calibri"/>
              </a:rPr>
              <a:t>tends to precede a vowel (</a:t>
            </a:r>
            <a:r>
              <a:rPr lang="en" sz="903" b="1" i="1">
                <a:latin typeface="Calibri"/>
                <a:ea typeface="Calibri"/>
                <a:cs typeface="Calibri"/>
                <a:sym typeface="Calibri"/>
              </a:rPr>
              <a:t>thine </a:t>
            </a:r>
            <a:r>
              <a:rPr lang="en" sz="903" b="1">
                <a:latin typeface="Calibri"/>
                <a:ea typeface="Calibri"/>
                <a:cs typeface="Calibri"/>
                <a:sym typeface="Calibri"/>
              </a:rPr>
              <a:t>armor) while </a:t>
            </a:r>
            <a:r>
              <a:rPr lang="en" sz="903" b="1" i="1">
                <a:latin typeface="Calibri"/>
                <a:ea typeface="Calibri"/>
                <a:cs typeface="Calibri"/>
                <a:sym typeface="Calibri"/>
              </a:rPr>
              <a:t>thy </a:t>
            </a:r>
            <a:r>
              <a:rPr lang="en" sz="903" b="1">
                <a:latin typeface="Calibri"/>
                <a:ea typeface="Calibri"/>
                <a:cs typeface="Calibri"/>
                <a:sym typeface="Calibri"/>
              </a:rPr>
              <a:t>precedes a consonant (</a:t>
            </a:r>
            <a:r>
              <a:rPr lang="en" sz="903" b="1" i="1">
                <a:latin typeface="Calibri"/>
                <a:ea typeface="Calibri"/>
                <a:cs typeface="Calibri"/>
                <a:sym typeface="Calibri"/>
              </a:rPr>
              <a:t>thy </a:t>
            </a:r>
            <a:r>
              <a:rPr lang="en" sz="903" b="1">
                <a:latin typeface="Calibri"/>
                <a:ea typeface="Calibri"/>
                <a:cs typeface="Calibri"/>
                <a:sym typeface="Calibri"/>
              </a:rPr>
              <a:t>sword) </a:t>
            </a:r>
            <a:endParaRPr sz="903" b="1">
              <a:latin typeface="Calibri"/>
              <a:ea typeface="Calibri"/>
              <a:cs typeface="Calibri"/>
              <a:sym typeface="Calibri"/>
            </a:endParaRPr>
          </a:p>
          <a:p>
            <a:pPr marL="718378" marR="137589" lvl="0" indent="5746" algn="l" rtl="0">
              <a:lnSpc>
                <a:spcPct val="150000"/>
              </a:lnSpc>
              <a:spcBef>
                <a:spcPts val="1243"/>
              </a:spcBef>
              <a:spcAft>
                <a:spcPts val="0"/>
              </a:spcAft>
              <a:buClr>
                <a:schemeClr val="dk1"/>
              </a:buClr>
              <a:buSzPts val="1100"/>
              <a:buFont typeface="Arial"/>
              <a:buNone/>
            </a:pPr>
            <a:r>
              <a:rPr lang="en" sz="903" b="1" i="1">
                <a:latin typeface="Calibri"/>
                <a:ea typeface="Calibri"/>
                <a:cs typeface="Calibri"/>
                <a:sym typeface="Calibri"/>
              </a:rPr>
              <a:t>You </a:t>
            </a:r>
            <a:r>
              <a:rPr lang="en" sz="903" b="1">
                <a:latin typeface="Calibri"/>
                <a:ea typeface="Calibri"/>
                <a:cs typeface="Calibri"/>
                <a:sym typeface="Calibri"/>
              </a:rPr>
              <a:t>and </a:t>
            </a:r>
            <a:r>
              <a:rPr lang="en" sz="903" b="1" i="1">
                <a:latin typeface="Calibri"/>
                <a:ea typeface="Calibri"/>
                <a:cs typeface="Calibri"/>
                <a:sym typeface="Calibri"/>
              </a:rPr>
              <a:t>Your </a:t>
            </a:r>
            <a:r>
              <a:rPr lang="en" sz="903" b="1">
                <a:latin typeface="Calibri"/>
                <a:ea typeface="Calibri"/>
                <a:cs typeface="Calibri"/>
                <a:sym typeface="Calibri"/>
              </a:rPr>
              <a:t>tend to be less formal than thee and thou but notice in the following exercise that  all can be used simultaneously. </a:t>
            </a:r>
            <a:endParaRPr sz="903" b="1">
              <a:latin typeface="Calibri"/>
              <a:ea typeface="Calibri"/>
              <a:cs typeface="Calibri"/>
              <a:sym typeface="Calibri"/>
            </a:endParaRPr>
          </a:p>
          <a:p>
            <a:pPr marL="0" lvl="0" indent="0" algn="l" rtl="0">
              <a:spcBef>
                <a:spcPts val="320"/>
              </a:spcBef>
              <a:spcAft>
                <a:spcPts val="0"/>
              </a:spcAft>
              <a:buNone/>
            </a:pPr>
            <a:endParaRPr/>
          </a:p>
        </p:txBody>
      </p:sp>
      <p:sp>
        <p:nvSpPr>
          <p:cNvPr id="274" name="Google Shape;274;p43"/>
          <p:cNvSpPr txBox="1"/>
          <p:nvPr/>
        </p:nvSpPr>
        <p:spPr>
          <a:xfrm>
            <a:off x="6086450" y="410850"/>
            <a:ext cx="2761200" cy="4557600"/>
          </a:xfrm>
          <a:prstGeom prst="rect">
            <a:avLst/>
          </a:prstGeom>
          <a:solidFill>
            <a:srgbClr val="D9D9D9"/>
          </a:solidFill>
          <a:ln>
            <a:noFill/>
          </a:ln>
        </p:spPr>
        <p:txBody>
          <a:bodyPr spcFirstLastPara="1" wrap="square" lIns="91425" tIns="91425" rIns="91425" bIns="91425" anchor="t" anchorCtr="0">
            <a:noAutofit/>
          </a:bodyPr>
          <a:lstStyle/>
          <a:p>
            <a:pPr marL="0" lvl="0" indent="0" algn="l" rtl="0">
              <a:lnSpc>
                <a:spcPct val="150000"/>
              </a:lnSpc>
              <a:spcBef>
                <a:spcPts val="260"/>
              </a:spcBef>
              <a:spcAft>
                <a:spcPts val="0"/>
              </a:spcAft>
              <a:buClr>
                <a:schemeClr val="dk1"/>
              </a:buClr>
              <a:buSzPts val="1100"/>
              <a:buFont typeface="Arial"/>
              <a:buNone/>
            </a:pPr>
            <a:r>
              <a:rPr lang="en" sz="1103">
                <a:solidFill>
                  <a:schemeClr val="dk1"/>
                </a:solidFill>
                <a:latin typeface="Calibri"/>
                <a:ea typeface="Calibri"/>
                <a:cs typeface="Calibri"/>
                <a:sym typeface="Calibri"/>
              </a:rPr>
              <a:t>What do you think is happening in this passage? Translate it the best you can.</a:t>
            </a:r>
            <a:endParaRPr sz="1103">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F1DE"/>
        </a:solidFill>
        <a:effectLst/>
      </p:bgPr>
    </p:bg>
    <p:spTree>
      <p:nvGrpSpPr>
        <p:cNvPr id="1" name="Shape 278"/>
        <p:cNvGrpSpPr/>
        <p:nvPr/>
      </p:nvGrpSpPr>
      <p:grpSpPr>
        <a:xfrm>
          <a:off x="0" y="0"/>
          <a:ext cx="0" cy="0"/>
          <a:chOff x="0" y="0"/>
          <a:chExt cx="0" cy="0"/>
        </a:xfrm>
      </p:grpSpPr>
      <p:sp>
        <p:nvSpPr>
          <p:cNvPr id="279" name="Google Shape;279;p44"/>
          <p:cNvSpPr txBox="1">
            <a:spLocks noGrp="1"/>
          </p:cNvSpPr>
          <p:nvPr>
            <p:ph type="title"/>
          </p:nvPr>
        </p:nvSpPr>
        <p:spPr>
          <a:xfrm>
            <a:off x="580700" y="132325"/>
            <a:ext cx="7772400"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3100"/>
              <a:t>Suffixes and Verbs: -est, -st, -eth, -th, -t</a:t>
            </a:r>
            <a:endParaRPr sz="3100"/>
          </a:p>
        </p:txBody>
      </p:sp>
      <p:sp>
        <p:nvSpPr>
          <p:cNvPr id="280" name="Google Shape;280;p44"/>
          <p:cNvSpPr txBox="1">
            <a:spLocks noGrp="1"/>
          </p:cNvSpPr>
          <p:nvPr>
            <p:ph type="body" idx="1"/>
          </p:nvPr>
        </p:nvSpPr>
        <p:spPr>
          <a:xfrm>
            <a:off x="160275" y="826625"/>
            <a:ext cx="2849400" cy="4361700"/>
          </a:xfrm>
          <a:prstGeom prst="rect">
            <a:avLst/>
          </a:prstGeom>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129917" marR="316365" lvl="0" indent="2242" algn="l" rtl="0">
              <a:lnSpc>
                <a:spcPct val="150000"/>
              </a:lnSpc>
              <a:spcBef>
                <a:spcPts val="1959"/>
              </a:spcBef>
              <a:spcAft>
                <a:spcPts val="0"/>
              </a:spcAft>
              <a:buClr>
                <a:schemeClr val="dk1"/>
              </a:buClr>
              <a:buSzPts val="1100"/>
              <a:buFont typeface="Arial"/>
              <a:buNone/>
            </a:pPr>
            <a:r>
              <a:rPr lang="en" sz="1103">
                <a:solidFill>
                  <a:schemeClr val="dk1"/>
                </a:solidFill>
                <a:latin typeface="Calibri"/>
                <a:ea typeface="Calibri"/>
                <a:cs typeface="Calibri"/>
                <a:sym typeface="Calibri"/>
              </a:rPr>
              <a:t>A second distinctive characteristic of Elizabethan English is the frequent use of prefixes and, especially,  suffixes. Some of the suffixes can be explained by the evolution of the language while others are the  result of the poet’s pursuit of variety in expression. Fortunately, the common suffixes of this lesson </a:t>
            </a:r>
            <a:r>
              <a:rPr lang="en" sz="1103" b="1" i="1">
                <a:solidFill>
                  <a:schemeClr val="dk1"/>
                </a:solidFill>
                <a:latin typeface="Calibri"/>
                <a:ea typeface="Calibri"/>
                <a:cs typeface="Calibri"/>
                <a:sym typeface="Calibri"/>
              </a:rPr>
              <a:t>est,  st, eth, th </a:t>
            </a:r>
            <a:r>
              <a:rPr lang="en" sz="1103">
                <a:solidFill>
                  <a:schemeClr val="dk1"/>
                </a:solidFill>
                <a:latin typeface="Calibri"/>
                <a:ea typeface="Calibri"/>
                <a:cs typeface="Calibri"/>
                <a:sym typeface="Calibri"/>
              </a:rPr>
              <a:t>are applied to fairly obvious verbs. In modern English these endings have mostly been  simplified to the modern suffix </a:t>
            </a:r>
            <a:r>
              <a:rPr lang="en" sz="1103" b="1" i="1">
                <a:solidFill>
                  <a:schemeClr val="dk1"/>
                </a:solidFill>
                <a:latin typeface="Calibri"/>
                <a:ea typeface="Calibri"/>
                <a:cs typeface="Calibri"/>
                <a:sym typeface="Calibri"/>
              </a:rPr>
              <a:t>s </a:t>
            </a:r>
            <a:r>
              <a:rPr lang="en" sz="1103">
                <a:solidFill>
                  <a:schemeClr val="dk1"/>
                </a:solidFill>
                <a:latin typeface="Calibri"/>
                <a:ea typeface="Calibri"/>
                <a:cs typeface="Calibri"/>
                <a:sym typeface="Calibri"/>
              </a:rPr>
              <a:t>or dropped altogether. </a:t>
            </a:r>
            <a:br>
              <a:rPr lang="en" sz="1103">
                <a:solidFill>
                  <a:schemeClr val="dk1"/>
                </a:solidFill>
                <a:latin typeface="Calibri"/>
                <a:ea typeface="Calibri"/>
                <a:cs typeface="Calibri"/>
                <a:sym typeface="Calibri"/>
              </a:rPr>
            </a:br>
            <a:r>
              <a:rPr lang="en" sz="1103" b="1">
                <a:solidFill>
                  <a:schemeClr val="dk1"/>
                </a:solidFill>
                <a:latin typeface="Calibri"/>
                <a:ea typeface="Calibri"/>
                <a:cs typeface="Calibri"/>
                <a:sym typeface="Calibri"/>
              </a:rPr>
              <a:t>Translation: </a:t>
            </a:r>
            <a:br>
              <a:rPr lang="en" sz="1103" b="1">
                <a:solidFill>
                  <a:schemeClr val="dk1"/>
                </a:solidFill>
                <a:latin typeface="Calibri"/>
                <a:ea typeface="Calibri"/>
                <a:cs typeface="Calibri"/>
                <a:sym typeface="Calibri"/>
              </a:rPr>
            </a:br>
            <a:r>
              <a:rPr lang="en" sz="1103">
                <a:solidFill>
                  <a:schemeClr val="dk1"/>
                </a:solidFill>
                <a:latin typeface="Calibri"/>
                <a:ea typeface="Calibri"/>
                <a:cs typeface="Calibri"/>
                <a:sym typeface="Calibri"/>
              </a:rPr>
              <a:t>Est, st, eth, th, t = s or nothing at all </a:t>
            </a:r>
            <a:endParaRPr sz="1103">
              <a:solidFill>
                <a:schemeClr val="dk1"/>
              </a:solidFill>
              <a:latin typeface="Calibri"/>
              <a:ea typeface="Calibri"/>
              <a:cs typeface="Calibri"/>
              <a:sym typeface="Calibri"/>
            </a:endParaRPr>
          </a:p>
          <a:p>
            <a:pPr marL="0" lvl="0" indent="0" algn="l" rtl="0">
              <a:spcBef>
                <a:spcPts val="480"/>
              </a:spcBef>
              <a:spcAft>
                <a:spcPts val="0"/>
              </a:spcAft>
              <a:buNone/>
            </a:pPr>
            <a:endParaRPr/>
          </a:p>
        </p:txBody>
      </p:sp>
      <p:sp>
        <p:nvSpPr>
          <p:cNvPr id="281" name="Google Shape;281;p44"/>
          <p:cNvSpPr>
            <a:spLocks noGrp="1"/>
          </p:cNvSpPr>
          <p:nvPr>
            <p:ph type="clipArt" idx="2"/>
          </p:nvPr>
        </p:nvSpPr>
        <p:spPr>
          <a:xfrm>
            <a:off x="2684925" y="826625"/>
            <a:ext cx="3573600" cy="4248000"/>
          </a:xfrm>
          <a:prstGeom prst="rect">
            <a:avLst/>
          </a:prstGeom>
        </p:spPr>
        <p:txBody>
          <a:bodyPr spcFirstLastPara="1" wrap="square" lIns="91425" tIns="91425" rIns="91425" bIns="91425" anchor="t" anchorCtr="0">
            <a:noAutofit/>
          </a:bodyPr>
          <a:lstStyle/>
          <a:p>
            <a:pPr marL="141692" marR="706831" lvl="0" indent="-2242" algn="l" rtl="0">
              <a:lnSpc>
                <a:spcPct val="150000"/>
              </a:lnSpc>
              <a:spcBef>
                <a:spcPts val="1807"/>
              </a:spcBef>
              <a:spcAft>
                <a:spcPts val="0"/>
              </a:spcAft>
              <a:buNone/>
            </a:pPr>
            <a:r>
              <a:rPr lang="en" sz="1003" b="1">
                <a:solidFill>
                  <a:schemeClr val="dk1"/>
                </a:solidFill>
                <a:latin typeface="Calibri"/>
                <a:ea typeface="Calibri"/>
                <a:cs typeface="Calibri"/>
                <a:sym typeface="Calibri"/>
              </a:rPr>
              <a:t>Examples and Practice: </a:t>
            </a:r>
            <a:r>
              <a:rPr lang="en" sz="1003">
                <a:solidFill>
                  <a:schemeClr val="dk1"/>
                </a:solidFill>
                <a:latin typeface="Calibri"/>
                <a:ea typeface="Calibri"/>
                <a:cs typeface="Calibri"/>
                <a:sym typeface="Calibri"/>
              </a:rPr>
              <a:t>Find the suffix in each line and translate the sentence to modern English. </a:t>
            </a:r>
            <a:endParaRPr sz="1003">
              <a:solidFill>
                <a:schemeClr val="dk1"/>
              </a:solidFill>
              <a:latin typeface="Calibri"/>
              <a:ea typeface="Calibri"/>
              <a:cs typeface="Calibri"/>
              <a:sym typeface="Calibri"/>
            </a:endParaRPr>
          </a:p>
          <a:p>
            <a:pPr marL="141692" marR="706831" lvl="0" indent="-2242" algn="l" rtl="0">
              <a:lnSpc>
                <a:spcPct val="100000"/>
              </a:lnSpc>
              <a:spcBef>
                <a:spcPts val="1807"/>
              </a:spcBef>
              <a:spcAft>
                <a:spcPts val="0"/>
              </a:spcAft>
              <a:buClr>
                <a:schemeClr val="dk1"/>
              </a:buClr>
              <a:buSzPts val="1100"/>
              <a:buFont typeface="Arial"/>
              <a:buNone/>
            </a:pPr>
            <a:r>
              <a:rPr lang="en" sz="1303" b="1">
                <a:solidFill>
                  <a:schemeClr val="dk1"/>
                </a:solidFill>
                <a:latin typeface="Calibri"/>
                <a:ea typeface="Calibri"/>
                <a:cs typeface="Calibri"/>
                <a:sym typeface="Calibri"/>
              </a:rPr>
              <a:t>1. “Fly, good Fleance, fly, fly, fly! Thou </a:t>
            </a:r>
            <a:r>
              <a:rPr lang="en" sz="1303" b="1" i="1">
                <a:solidFill>
                  <a:schemeClr val="dk1"/>
                </a:solidFill>
                <a:latin typeface="Calibri"/>
                <a:ea typeface="Calibri"/>
                <a:cs typeface="Calibri"/>
                <a:sym typeface="Calibri"/>
              </a:rPr>
              <a:t>mayest </a:t>
            </a:r>
            <a:r>
              <a:rPr lang="en" sz="1303" b="1">
                <a:solidFill>
                  <a:schemeClr val="dk1"/>
                </a:solidFill>
                <a:latin typeface="Calibri"/>
                <a:ea typeface="Calibri"/>
                <a:cs typeface="Calibri"/>
                <a:sym typeface="Calibri"/>
              </a:rPr>
              <a:t>revenge!” </a:t>
            </a:r>
            <a:br>
              <a:rPr lang="en" sz="1303" b="1">
                <a:solidFill>
                  <a:schemeClr val="dk1"/>
                </a:solidFill>
                <a:latin typeface="Calibri"/>
                <a:ea typeface="Calibri"/>
                <a:cs typeface="Calibri"/>
                <a:sym typeface="Calibri"/>
              </a:rPr>
            </a:br>
            <a:r>
              <a:rPr lang="en" sz="1303" b="1">
                <a:solidFill>
                  <a:schemeClr val="dk1"/>
                </a:solidFill>
                <a:latin typeface="Calibri"/>
                <a:ea typeface="Calibri"/>
                <a:cs typeface="Calibri"/>
                <a:sym typeface="Calibri"/>
              </a:rPr>
              <a:t>2. “False face must hide what the false heart </a:t>
            </a:r>
            <a:r>
              <a:rPr lang="en" sz="1303" b="1" i="1">
                <a:solidFill>
                  <a:schemeClr val="dk1"/>
                </a:solidFill>
                <a:latin typeface="Calibri"/>
                <a:ea typeface="Calibri"/>
                <a:cs typeface="Calibri"/>
                <a:sym typeface="Calibri"/>
              </a:rPr>
              <a:t>doth </a:t>
            </a:r>
            <a:r>
              <a:rPr lang="en" sz="1303" b="1">
                <a:solidFill>
                  <a:schemeClr val="dk1"/>
                </a:solidFill>
                <a:latin typeface="Calibri"/>
                <a:ea typeface="Calibri"/>
                <a:cs typeface="Calibri"/>
                <a:sym typeface="Calibri"/>
              </a:rPr>
              <a:t>know.” </a:t>
            </a:r>
            <a:br>
              <a:rPr lang="en" sz="1303" b="1">
                <a:solidFill>
                  <a:schemeClr val="dk1"/>
                </a:solidFill>
                <a:latin typeface="Calibri"/>
                <a:ea typeface="Calibri"/>
                <a:cs typeface="Calibri"/>
                <a:sym typeface="Calibri"/>
              </a:rPr>
            </a:br>
            <a:r>
              <a:rPr lang="en" sz="1303" b="1">
                <a:solidFill>
                  <a:schemeClr val="dk1"/>
                </a:solidFill>
                <a:latin typeface="Calibri"/>
                <a:ea typeface="Calibri"/>
                <a:cs typeface="Calibri"/>
                <a:sym typeface="Calibri"/>
              </a:rPr>
              <a:t>3. “What he </a:t>
            </a:r>
            <a:r>
              <a:rPr lang="en" sz="1303" b="1" i="1">
                <a:solidFill>
                  <a:schemeClr val="dk1"/>
                </a:solidFill>
                <a:latin typeface="Calibri"/>
                <a:ea typeface="Calibri"/>
                <a:cs typeface="Calibri"/>
                <a:sym typeface="Calibri"/>
              </a:rPr>
              <a:t>hath </a:t>
            </a:r>
            <a:r>
              <a:rPr lang="en" sz="1303" b="1">
                <a:solidFill>
                  <a:schemeClr val="dk1"/>
                </a:solidFill>
                <a:latin typeface="Calibri"/>
                <a:ea typeface="Calibri"/>
                <a:cs typeface="Calibri"/>
                <a:sym typeface="Calibri"/>
              </a:rPr>
              <a:t>lost noble, Macbeth </a:t>
            </a:r>
            <a:r>
              <a:rPr lang="en" sz="1303" b="1" i="1">
                <a:solidFill>
                  <a:schemeClr val="dk1"/>
                </a:solidFill>
                <a:latin typeface="Calibri"/>
                <a:ea typeface="Calibri"/>
                <a:cs typeface="Calibri"/>
                <a:sym typeface="Calibri"/>
              </a:rPr>
              <a:t>hath </a:t>
            </a:r>
            <a:r>
              <a:rPr lang="en" sz="1303" b="1">
                <a:solidFill>
                  <a:schemeClr val="dk1"/>
                </a:solidFill>
                <a:latin typeface="Calibri"/>
                <a:ea typeface="Calibri"/>
                <a:cs typeface="Calibri"/>
                <a:sym typeface="Calibri"/>
              </a:rPr>
              <a:t>won!” </a:t>
            </a:r>
            <a:br>
              <a:rPr lang="en" sz="1303" b="1">
                <a:solidFill>
                  <a:schemeClr val="dk1"/>
                </a:solidFill>
                <a:latin typeface="Calibri"/>
                <a:ea typeface="Calibri"/>
                <a:cs typeface="Calibri"/>
                <a:sym typeface="Calibri"/>
              </a:rPr>
            </a:br>
            <a:r>
              <a:rPr lang="en" sz="1303" b="1">
                <a:solidFill>
                  <a:schemeClr val="dk1"/>
                </a:solidFill>
                <a:latin typeface="Calibri"/>
                <a:ea typeface="Calibri"/>
                <a:cs typeface="Calibri"/>
                <a:sym typeface="Calibri"/>
              </a:rPr>
              <a:t>4. “He can report,/ As </a:t>
            </a:r>
            <a:r>
              <a:rPr lang="en" sz="1303" b="1" i="1">
                <a:solidFill>
                  <a:schemeClr val="dk1"/>
                </a:solidFill>
                <a:latin typeface="Calibri"/>
                <a:ea typeface="Calibri"/>
                <a:cs typeface="Calibri"/>
                <a:sym typeface="Calibri"/>
              </a:rPr>
              <a:t>seemeth </a:t>
            </a:r>
            <a:r>
              <a:rPr lang="en" sz="1303" b="1">
                <a:solidFill>
                  <a:schemeClr val="dk1"/>
                </a:solidFill>
                <a:latin typeface="Calibri"/>
                <a:ea typeface="Calibri"/>
                <a:cs typeface="Calibri"/>
                <a:sym typeface="Calibri"/>
              </a:rPr>
              <a:t>by his plight, of the revolt/ The newest state.” </a:t>
            </a:r>
            <a:br>
              <a:rPr lang="en" sz="1303" b="1">
                <a:solidFill>
                  <a:schemeClr val="dk1"/>
                </a:solidFill>
                <a:latin typeface="Calibri"/>
                <a:ea typeface="Calibri"/>
                <a:cs typeface="Calibri"/>
                <a:sym typeface="Calibri"/>
              </a:rPr>
            </a:br>
            <a:r>
              <a:rPr lang="en" sz="1303" b="1">
                <a:solidFill>
                  <a:schemeClr val="dk1"/>
                </a:solidFill>
                <a:latin typeface="Calibri"/>
                <a:ea typeface="Calibri"/>
                <a:cs typeface="Calibri"/>
                <a:sym typeface="Calibri"/>
              </a:rPr>
              <a:t>5. “I have thee not, and yet I see thee still. </a:t>
            </a:r>
            <a:r>
              <a:rPr lang="en" sz="1303" b="1" i="1">
                <a:solidFill>
                  <a:schemeClr val="dk1"/>
                </a:solidFill>
                <a:latin typeface="Calibri"/>
                <a:ea typeface="Calibri"/>
                <a:cs typeface="Calibri"/>
                <a:sym typeface="Calibri"/>
              </a:rPr>
              <a:t>Art </a:t>
            </a:r>
            <a:r>
              <a:rPr lang="en" sz="1303" b="1">
                <a:solidFill>
                  <a:schemeClr val="dk1"/>
                </a:solidFill>
                <a:latin typeface="Calibri"/>
                <a:ea typeface="Calibri"/>
                <a:cs typeface="Calibri"/>
                <a:sym typeface="Calibri"/>
              </a:rPr>
              <a:t>thou not, fatal vision, sensible to feeling.” </a:t>
            </a:r>
            <a:br>
              <a:rPr lang="en" sz="1303" b="1">
                <a:solidFill>
                  <a:schemeClr val="dk1"/>
                </a:solidFill>
                <a:latin typeface="Calibri"/>
                <a:ea typeface="Calibri"/>
                <a:cs typeface="Calibri"/>
                <a:sym typeface="Calibri"/>
              </a:rPr>
            </a:br>
            <a:r>
              <a:rPr lang="en" sz="1303" b="1">
                <a:solidFill>
                  <a:schemeClr val="dk1"/>
                </a:solidFill>
                <a:latin typeface="Calibri"/>
                <a:ea typeface="Calibri"/>
                <a:cs typeface="Calibri"/>
                <a:sym typeface="Calibri"/>
              </a:rPr>
              <a:t>6. “Thou </a:t>
            </a:r>
            <a:r>
              <a:rPr lang="en" sz="1303" b="1" i="1">
                <a:solidFill>
                  <a:schemeClr val="dk1"/>
                </a:solidFill>
                <a:latin typeface="Calibri"/>
                <a:ea typeface="Calibri"/>
                <a:cs typeface="Calibri"/>
                <a:sym typeface="Calibri"/>
              </a:rPr>
              <a:t>can’st </a:t>
            </a:r>
            <a:r>
              <a:rPr lang="en" sz="1303" b="1">
                <a:solidFill>
                  <a:schemeClr val="dk1"/>
                </a:solidFill>
                <a:latin typeface="Calibri"/>
                <a:ea typeface="Calibri"/>
                <a:cs typeface="Calibri"/>
                <a:sym typeface="Calibri"/>
              </a:rPr>
              <a:t>not say I did it: never shake thy gory locks at me.” </a:t>
            </a:r>
            <a:endParaRPr sz="1303" b="1">
              <a:solidFill>
                <a:schemeClr val="dk1"/>
              </a:solidFill>
              <a:latin typeface="Calibri"/>
              <a:ea typeface="Calibri"/>
              <a:cs typeface="Calibri"/>
              <a:sym typeface="Calibri"/>
            </a:endParaRPr>
          </a:p>
          <a:p>
            <a:pPr marL="365125" lvl="0" indent="-212725" algn="l" rtl="0">
              <a:spcBef>
                <a:spcPts val="480"/>
              </a:spcBef>
              <a:spcAft>
                <a:spcPts val="0"/>
              </a:spcAft>
              <a:buNone/>
            </a:pPr>
            <a:endParaRPr/>
          </a:p>
        </p:txBody>
      </p:sp>
      <p:sp>
        <p:nvSpPr>
          <p:cNvPr id="282" name="Google Shape;282;p44"/>
          <p:cNvSpPr txBox="1"/>
          <p:nvPr/>
        </p:nvSpPr>
        <p:spPr>
          <a:xfrm>
            <a:off x="6430425" y="1003250"/>
            <a:ext cx="2675400" cy="3974700"/>
          </a:xfrm>
          <a:prstGeom prst="rect">
            <a:avLst/>
          </a:prstGeom>
          <a:solidFill>
            <a:srgbClr val="D9D9D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1.</a:t>
            </a:r>
            <a:endParaRPr/>
          </a:p>
          <a:p>
            <a:pPr marL="0" lvl="0" indent="0" algn="l" rtl="0">
              <a:spcBef>
                <a:spcPts val="0"/>
              </a:spcBef>
              <a:spcAft>
                <a:spcPts val="0"/>
              </a:spcAft>
              <a:buNone/>
            </a:pPr>
            <a:endParaRPr/>
          </a:p>
          <a:p>
            <a:pPr marL="0" lvl="0" indent="0" algn="l" rtl="0">
              <a:spcBef>
                <a:spcPts val="0"/>
              </a:spcBef>
              <a:spcAft>
                <a:spcPts val="0"/>
              </a:spcAft>
              <a:buNone/>
            </a:pPr>
            <a:r>
              <a:rPr lang="en"/>
              <a:t>2.</a:t>
            </a:r>
            <a:endParaRPr/>
          </a:p>
          <a:p>
            <a:pPr marL="0" lvl="0" indent="0" algn="l" rtl="0">
              <a:spcBef>
                <a:spcPts val="0"/>
              </a:spcBef>
              <a:spcAft>
                <a:spcPts val="0"/>
              </a:spcAft>
              <a:buNone/>
            </a:pPr>
            <a:endParaRPr/>
          </a:p>
          <a:p>
            <a:pPr marL="0" lvl="0" indent="0" algn="l" rtl="0">
              <a:spcBef>
                <a:spcPts val="0"/>
              </a:spcBef>
              <a:spcAft>
                <a:spcPts val="0"/>
              </a:spcAft>
              <a:buNone/>
            </a:pPr>
            <a:r>
              <a:rPr lang="en"/>
              <a:t>3.</a:t>
            </a:r>
            <a:endParaRPr/>
          </a:p>
          <a:p>
            <a:pPr marL="0" lvl="0" indent="0" algn="l" rtl="0">
              <a:spcBef>
                <a:spcPts val="0"/>
              </a:spcBef>
              <a:spcAft>
                <a:spcPts val="0"/>
              </a:spcAft>
              <a:buNone/>
            </a:pPr>
            <a:endParaRPr/>
          </a:p>
          <a:p>
            <a:pPr marL="0" lvl="0" indent="0" algn="l" rtl="0">
              <a:spcBef>
                <a:spcPts val="0"/>
              </a:spcBef>
              <a:spcAft>
                <a:spcPts val="0"/>
              </a:spcAft>
              <a:buNone/>
            </a:pPr>
            <a:r>
              <a:rPr lang="en"/>
              <a:t>4.</a:t>
            </a:r>
            <a:endParaRPr/>
          </a:p>
          <a:p>
            <a:pPr marL="0" lvl="0" indent="0" algn="l" rtl="0">
              <a:spcBef>
                <a:spcPts val="0"/>
              </a:spcBef>
              <a:spcAft>
                <a:spcPts val="0"/>
              </a:spcAft>
              <a:buNone/>
            </a:pPr>
            <a:endParaRPr/>
          </a:p>
          <a:p>
            <a:pPr marL="0" lvl="0" indent="0" algn="l" rtl="0">
              <a:spcBef>
                <a:spcPts val="0"/>
              </a:spcBef>
              <a:spcAft>
                <a:spcPts val="0"/>
              </a:spcAft>
              <a:buNone/>
            </a:pPr>
            <a:r>
              <a:rPr lang="en"/>
              <a:t>5.</a:t>
            </a:r>
            <a:endParaRPr/>
          </a:p>
          <a:p>
            <a:pPr marL="0" lvl="0" indent="0" algn="l" rtl="0">
              <a:spcBef>
                <a:spcPts val="0"/>
              </a:spcBef>
              <a:spcAft>
                <a:spcPts val="0"/>
              </a:spcAft>
              <a:buNone/>
            </a:pPr>
            <a:endParaRPr/>
          </a:p>
          <a:p>
            <a:pPr marL="0" lvl="0" indent="0" algn="l" rtl="0">
              <a:spcBef>
                <a:spcPts val="0"/>
              </a:spcBef>
              <a:spcAft>
                <a:spcPts val="0"/>
              </a:spcAft>
              <a:buNone/>
            </a:pPr>
            <a:r>
              <a:rPr lang="en"/>
              <a:t>6.</a:t>
            </a:r>
            <a:endParaRPr/>
          </a:p>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F1DE"/>
        </a:solidFill>
        <a:effectLst/>
      </p:bgPr>
    </p:bg>
    <p:spTree>
      <p:nvGrpSpPr>
        <p:cNvPr id="1" name="Shape 286"/>
        <p:cNvGrpSpPr/>
        <p:nvPr/>
      </p:nvGrpSpPr>
      <p:grpSpPr>
        <a:xfrm>
          <a:off x="0" y="0"/>
          <a:ext cx="0" cy="0"/>
          <a:chOff x="0" y="0"/>
          <a:chExt cx="0" cy="0"/>
        </a:xfrm>
      </p:grpSpPr>
      <p:sp>
        <p:nvSpPr>
          <p:cNvPr id="287" name="Google Shape;287;p45"/>
          <p:cNvSpPr txBox="1">
            <a:spLocks noGrp="1"/>
          </p:cNvSpPr>
          <p:nvPr>
            <p:ph type="title"/>
          </p:nvPr>
        </p:nvSpPr>
        <p:spPr>
          <a:xfrm>
            <a:off x="580700" y="132325"/>
            <a:ext cx="7772400"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3100"/>
              <a:t>Contractions and Prepositions: I’, O’, Ne’er, E’er, O’er</a:t>
            </a:r>
            <a:endParaRPr sz="3100"/>
          </a:p>
        </p:txBody>
      </p:sp>
      <p:sp>
        <p:nvSpPr>
          <p:cNvPr id="288" name="Google Shape;288;p45"/>
          <p:cNvSpPr txBox="1">
            <a:spLocks noGrp="1"/>
          </p:cNvSpPr>
          <p:nvPr>
            <p:ph type="body" idx="1"/>
          </p:nvPr>
        </p:nvSpPr>
        <p:spPr>
          <a:xfrm>
            <a:off x="160275" y="826625"/>
            <a:ext cx="2849400" cy="4361700"/>
          </a:xfrm>
          <a:prstGeom prst="rect">
            <a:avLst/>
          </a:prstGeom>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129917" marR="316365" lvl="0" indent="2242" algn="l" rtl="0">
              <a:lnSpc>
                <a:spcPct val="150000"/>
              </a:lnSpc>
              <a:spcBef>
                <a:spcPts val="1959"/>
              </a:spcBef>
              <a:spcAft>
                <a:spcPts val="0"/>
              </a:spcAft>
              <a:buNone/>
            </a:pPr>
            <a:r>
              <a:rPr lang="en" sz="1103">
                <a:solidFill>
                  <a:schemeClr val="dk1"/>
                </a:solidFill>
                <a:latin typeface="Calibri"/>
                <a:ea typeface="Calibri"/>
                <a:cs typeface="Calibri"/>
                <a:sym typeface="Calibri"/>
              </a:rPr>
              <a:t>Contractions in Shakespeare represent a challenge to the modern reader mainly because Shakespeare  used them so freely, while in Modern English the use of contractions in formal writing is frowned upon.  Contractions are indicated by the apostrophe ( ‘ ) which shows that letters have been left out. Most  frequently, you will find that suffixes and prepositions have been contracted. Shakespeare varies his use  of contractions to achieve poetic effect to sometimes, to make a pun. </a:t>
            </a:r>
            <a:endParaRPr sz="1103">
              <a:solidFill>
                <a:schemeClr val="dk1"/>
              </a:solidFill>
              <a:latin typeface="Calibri"/>
              <a:ea typeface="Calibri"/>
              <a:cs typeface="Calibri"/>
              <a:sym typeface="Calibri"/>
            </a:endParaRPr>
          </a:p>
          <a:p>
            <a:pPr marL="129917" marR="316365" lvl="0" indent="2242" algn="l" rtl="0">
              <a:lnSpc>
                <a:spcPct val="150000"/>
              </a:lnSpc>
              <a:spcBef>
                <a:spcPts val="1959"/>
              </a:spcBef>
              <a:spcAft>
                <a:spcPts val="0"/>
              </a:spcAft>
              <a:buNone/>
            </a:pPr>
            <a:endParaRPr sz="1103">
              <a:solidFill>
                <a:schemeClr val="dk1"/>
              </a:solidFill>
              <a:latin typeface="Calibri"/>
              <a:ea typeface="Calibri"/>
              <a:cs typeface="Calibri"/>
              <a:sym typeface="Calibri"/>
            </a:endParaRPr>
          </a:p>
          <a:p>
            <a:pPr marL="0" lvl="0" indent="0" algn="l" rtl="0">
              <a:spcBef>
                <a:spcPts val="480"/>
              </a:spcBef>
              <a:spcAft>
                <a:spcPts val="0"/>
              </a:spcAft>
              <a:buNone/>
            </a:pPr>
            <a:endParaRPr/>
          </a:p>
        </p:txBody>
      </p:sp>
      <p:sp>
        <p:nvSpPr>
          <p:cNvPr id="289" name="Google Shape;289;p45"/>
          <p:cNvSpPr>
            <a:spLocks noGrp="1"/>
          </p:cNvSpPr>
          <p:nvPr>
            <p:ph type="clipArt" idx="2"/>
          </p:nvPr>
        </p:nvSpPr>
        <p:spPr>
          <a:xfrm>
            <a:off x="2684925" y="989725"/>
            <a:ext cx="6201000" cy="4084800"/>
          </a:xfrm>
          <a:prstGeom prst="rect">
            <a:avLst/>
          </a:prstGeom>
          <a:solidFill>
            <a:srgbClr val="D9D9D9"/>
          </a:solidFill>
        </p:spPr>
        <p:txBody>
          <a:bodyPr spcFirstLastPara="1" wrap="square" lIns="91425" tIns="91425" rIns="91425" bIns="91425" anchor="t" anchorCtr="0">
            <a:noAutofit/>
          </a:bodyPr>
          <a:lstStyle/>
          <a:p>
            <a:pPr marL="261438" lvl="0" indent="0" algn="l" rtl="0">
              <a:lnSpc>
                <a:spcPct val="150000"/>
              </a:lnSpc>
              <a:spcBef>
                <a:spcPts val="1614"/>
              </a:spcBef>
              <a:spcAft>
                <a:spcPts val="0"/>
              </a:spcAft>
              <a:buClr>
                <a:schemeClr val="dk1"/>
              </a:buClr>
              <a:buSzPts val="1100"/>
              <a:buFont typeface="Arial"/>
              <a:buNone/>
            </a:pPr>
            <a:r>
              <a:rPr lang="en" sz="1103" b="1">
                <a:solidFill>
                  <a:schemeClr val="dk1"/>
                </a:solidFill>
                <a:latin typeface="Calibri"/>
                <a:ea typeface="Calibri"/>
                <a:cs typeface="Calibri"/>
                <a:sym typeface="Calibri"/>
              </a:rPr>
              <a:t>Examples and Practice: </a:t>
            </a:r>
            <a:r>
              <a:rPr lang="en" sz="1103">
                <a:solidFill>
                  <a:schemeClr val="dk1"/>
                </a:solidFill>
                <a:latin typeface="Calibri"/>
                <a:ea typeface="Calibri"/>
                <a:cs typeface="Calibri"/>
                <a:sym typeface="Calibri"/>
              </a:rPr>
              <a:t>Highlight the contraction and write its meaning below. </a:t>
            </a:r>
            <a:endParaRPr sz="1103">
              <a:solidFill>
                <a:schemeClr val="dk1"/>
              </a:solidFill>
              <a:latin typeface="Calibri"/>
              <a:ea typeface="Calibri"/>
              <a:cs typeface="Calibri"/>
              <a:sym typeface="Calibri"/>
            </a:endParaRPr>
          </a:p>
          <a:p>
            <a:pPr marL="263681" lvl="0" indent="0" algn="l" rtl="0">
              <a:lnSpc>
                <a:spcPct val="150000"/>
              </a:lnSpc>
              <a:spcBef>
                <a:spcPts val="1807"/>
              </a:spcBef>
              <a:spcAft>
                <a:spcPts val="0"/>
              </a:spcAft>
              <a:buClr>
                <a:schemeClr val="dk1"/>
              </a:buClr>
              <a:buSzPts val="1100"/>
              <a:buFont typeface="Arial"/>
              <a:buNone/>
            </a:pPr>
            <a:r>
              <a:rPr lang="en" sz="1103">
                <a:solidFill>
                  <a:schemeClr val="dk1"/>
                </a:solidFill>
                <a:latin typeface="Calibri"/>
                <a:ea typeface="Calibri"/>
                <a:cs typeface="Calibri"/>
                <a:sym typeface="Calibri"/>
              </a:rPr>
              <a:t>1. “Knock, knock, knock!” Who’s there, </a:t>
            </a:r>
            <a:r>
              <a:rPr lang="en" sz="1103">
                <a:solidFill>
                  <a:schemeClr val="dk1"/>
                </a:solidFill>
                <a:highlight>
                  <a:srgbClr val="FFFF00"/>
                </a:highlight>
                <a:latin typeface="Calibri"/>
                <a:ea typeface="Calibri"/>
                <a:cs typeface="Calibri"/>
                <a:sym typeface="Calibri"/>
              </a:rPr>
              <a:t>I’ </a:t>
            </a:r>
            <a:r>
              <a:rPr lang="en" sz="1103">
                <a:solidFill>
                  <a:schemeClr val="dk1"/>
                </a:solidFill>
                <a:latin typeface="Calibri"/>
                <a:ea typeface="Calibri"/>
                <a:cs typeface="Calibri"/>
                <a:sym typeface="Calibri"/>
              </a:rPr>
              <a:t>the name of Beelzebub?” </a:t>
            </a:r>
            <a:endParaRPr sz="1103">
              <a:solidFill>
                <a:schemeClr val="dk1"/>
              </a:solidFill>
              <a:latin typeface="Calibri"/>
              <a:ea typeface="Calibri"/>
              <a:cs typeface="Calibri"/>
              <a:sym typeface="Calibri"/>
            </a:endParaRPr>
          </a:p>
          <a:p>
            <a:pPr marL="708591" lvl="0" indent="0" algn="l" rtl="0">
              <a:lnSpc>
                <a:spcPct val="150000"/>
              </a:lnSpc>
              <a:spcBef>
                <a:spcPts val="1795"/>
              </a:spcBef>
              <a:spcAft>
                <a:spcPts val="0"/>
              </a:spcAft>
              <a:buClr>
                <a:schemeClr val="dk1"/>
              </a:buClr>
              <a:buSzPts val="1100"/>
              <a:buFont typeface="Arial"/>
              <a:buNone/>
            </a:pPr>
            <a:r>
              <a:rPr lang="en" sz="1103">
                <a:solidFill>
                  <a:schemeClr val="dk1"/>
                </a:solidFill>
                <a:latin typeface="Calibri"/>
                <a:ea typeface="Calibri"/>
                <a:cs typeface="Calibri"/>
                <a:sym typeface="Calibri"/>
              </a:rPr>
              <a:t>_______in__________________ </a:t>
            </a:r>
            <a:br>
              <a:rPr lang="en" sz="1103">
                <a:solidFill>
                  <a:schemeClr val="dk1"/>
                </a:solidFill>
                <a:latin typeface="Calibri"/>
                <a:ea typeface="Calibri"/>
                <a:cs typeface="Calibri"/>
                <a:sym typeface="Calibri"/>
              </a:rPr>
            </a:br>
            <a:r>
              <a:rPr lang="en" sz="1103">
                <a:solidFill>
                  <a:schemeClr val="dk1"/>
                </a:solidFill>
                <a:latin typeface="Calibri"/>
                <a:ea typeface="Calibri"/>
                <a:cs typeface="Calibri"/>
                <a:sym typeface="Calibri"/>
              </a:rPr>
              <a:t>2. “The Prince of Cumberland! That is a step/ On which I must fall down, or else o’erleap.” _________________________ </a:t>
            </a:r>
            <a:endParaRPr sz="1103">
              <a:solidFill>
                <a:schemeClr val="dk1"/>
              </a:solidFill>
              <a:latin typeface="Calibri"/>
              <a:ea typeface="Calibri"/>
              <a:cs typeface="Calibri"/>
              <a:sym typeface="Calibri"/>
            </a:endParaRPr>
          </a:p>
          <a:p>
            <a:pPr marL="258775" lvl="0" indent="0" algn="l" rtl="0">
              <a:lnSpc>
                <a:spcPct val="150000"/>
              </a:lnSpc>
              <a:spcBef>
                <a:spcPts val="321"/>
              </a:spcBef>
              <a:spcAft>
                <a:spcPts val="0"/>
              </a:spcAft>
              <a:buClr>
                <a:schemeClr val="dk1"/>
              </a:buClr>
              <a:buSzPts val="1100"/>
              <a:buFont typeface="Arial"/>
              <a:buNone/>
            </a:pPr>
            <a:r>
              <a:rPr lang="en" sz="1103">
                <a:solidFill>
                  <a:schemeClr val="dk1"/>
                </a:solidFill>
                <a:latin typeface="Calibri"/>
                <a:ea typeface="Calibri"/>
                <a:cs typeface="Calibri"/>
                <a:sym typeface="Calibri"/>
              </a:rPr>
              <a:t>3. “Merciful heaven! What, man! Ne’er pull your hat upon your brows!”       _________________________ </a:t>
            </a:r>
            <a:endParaRPr sz="1103">
              <a:solidFill>
                <a:schemeClr val="dk1"/>
              </a:solidFill>
              <a:latin typeface="Calibri"/>
              <a:ea typeface="Calibri"/>
              <a:cs typeface="Calibri"/>
              <a:sym typeface="Calibri"/>
            </a:endParaRPr>
          </a:p>
          <a:p>
            <a:pPr marL="254990" lvl="0" indent="0" algn="l" rtl="0">
              <a:lnSpc>
                <a:spcPct val="150000"/>
              </a:lnSpc>
              <a:spcBef>
                <a:spcPts val="1807"/>
              </a:spcBef>
              <a:spcAft>
                <a:spcPts val="0"/>
              </a:spcAft>
              <a:buClr>
                <a:schemeClr val="dk1"/>
              </a:buClr>
              <a:buSzPts val="1100"/>
              <a:buFont typeface="Arial"/>
              <a:buNone/>
            </a:pPr>
            <a:r>
              <a:rPr lang="en" sz="1103">
                <a:solidFill>
                  <a:schemeClr val="dk1"/>
                </a:solidFill>
                <a:latin typeface="Calibri"/>
                <a:ea typeface="Calibri"/>
                <a:cs typeface="Calibri"/>
                <a:sym typeface="Calibri"/>
              </a:rPr>
              <a:t>4. “No man that’s born of woman shall e’er have power upon thee.” _________________________ </a:t>
            </a:r>
            <a:endParaRPr sz="1103">
              <a:solidFill>
                <a:schemeClr val="dk1"/>
              </a:solidFill>
              <a:latin typeface="Calibri"/>
              <a:ea typeface="Calibri"/>
              <a:cs typeface="Calibri"/>
              <a:sym typeface="Calibri"/>
            </a:endParaRPr>
          </a:p>
          <a:p>
            <a:pPr marL="708591" marR="602466" lvl="0" indent="-449955" algn="l" rtl="0">
              <a:lnSpc>
                <a:spcPct val="150000"/>
              </a:lnSpc>
              <a:spcBef>
                <a:spcPts val="1797"/>
              </a:spcBef>
              <a:spcAft>
                <a:spcPts val="0"/>
              </a:spcAft>
              <a:buClr>
                <a:schemeClr val="dk1"/>
              </a:buClr>
              <a:buSzPts val="1100"/>
              <a:buFont typeface="Arial"/>
              <a:buNone/>
            </a:pPr>
            <a:r>
              <a:rPr lang="en" sz="1103">
                <a:solidFill>
                  <a:schemeClr val="dk1"/>
                </a:solidFill>
                <a:latin typeface="Calibri"/>
                <a:ea typeface="Calibri"/>
                <a:cs typeface="Calibri"/>
                <a:sym typeface="Calibri"/>
              </a:rPr>
              <a:t>5. “Yet do I fear thy nature; it is too full o’ the milk of human kindness to catch the nearest way.” _________________________ </a:t>
            </a:r>
            <a:endParaRPr sz="1103">
              <a:solidFill>
                <a:schemeClr val="dk1"/>
              </a:solidFill>
              <a:latin typeface="Calibri"/>
              <a:ea typeface="Calibri"/>
              <a:cs typeface="Calibri"/>
              <a:sym typeface="Calibri"/>
            </a:endParaRPr>
          </a:p>
          <a:p>
            <a:pPr marL="365125" lvl="0" indent="-212725" algn="l" rtl="0">
              <a:spcBef>
                <a:spcPts val="480"/>
              </a:spcBef>
              <a:spcAft>
                <a:spcPts val="0"/>
              </a:spcAft>
              <a:buNone/>
            </a:pPr>
            <a:endParaRPr sz="1003" b="1">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1DE"/>
        </a:solidFill>
        <a:effectLst/>
      </p:bgPr>
    </p:bg>
    <p:spTree>
      <p:nvGrpSpPr>
        <p:cNvPr id="1" name="Shape 150"/>
        <p:cNvGrpSpPr/>
        <p:nvPr/>
      </p:nvGrpSpPr>
      <p:grpSpPr>
        <a:xfrm>
          <a:off x="0" y="0"/>
          <a:ext cx="0" cy="0"/>
          <a:chOff x="0" y="0"/>
          <a:chExt cx="0" cy="0"/>
        </a:xfrm>
      </p:grpSpPr>
      <p:sp>
        <p:nvSpPr>
          <p:cNvPr id="151" name="Google Shape;151;p28"/>
          <p:cNvSpPr txBox="1">
            <a:spLocks noGrp="1"/>
          </p:cNvSpPr>
          <p:nvPr>
            <p:ph type="body" idx="1"/>
          </p:nvPr>
        </p:nvSpPr>
        <p:spPr>
          <a:xfrm>
            <a:off x="457200" y="342900"/>
            <a:ext cx="4038600" cy="4251722"/>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800"/>
              <a:buFont typeface="Arial"/>
              <a:buChar char="•"/>
            </a:pPr>
            <a:r>
              <a:rPr lang="en" sz="2800" b="0" i="0" u="none">
                <a:solidFill>
                  <a:schemeClr val="dk1"/>
                </a:solidFill>
                <a:latin typeface="Arial"/>
                <a:ea typeface="Arial"/>
                <a:cs typeface="Arial"/>
                <a:sym typeface="Arial"/>
              </a:rPr>
              <a:t>Macbeth</a:t>
            </a:r>
            <a:endParaRPr/>
          </a:p>
        </p:txBody>
      </p:sp>
      <p:sp>
        <p:nvSpPr>
          <p:cNvPr id="152" name="Google Shape;152;p28"/>
          <p:cNvSpPr txBox="1">
            <a:spLocks noGrp="1"/>
          </p:cNvSpPr>
          <p:nvPr>
            <p:ph type="body" idx="1"/>
          </p:nvPr>
        </p:nvSpPr>
        <p:spPr>
          <a:xfrm>
            <a:off x="4021850" y="342900"/>
            <a:ext cx="4969800" cy="42516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800"/>
              <a:buFont typeface="Arial"/>
              <a:buChar char="•"/>
            </a:pPr>
            <a:r>
              <a:rPr lang="en" sz="2800" b="0" i="0" u="none">
                <a:solidFill>
                  <a:schemeClr val="dk1"/>
                </a:solidFill>
                <a:latin typeface="Arial"/>
                <a:ea typeface="Arial"/>
                <a:cs typeface="Arial"/>
                <a:sym typeface="Arial"/>
              </a:rPr>
              <a:t>Written by William Shakespeare</a:t>
            </a:r>
            <a:endParaRPr/>
          </a:p>
          <a:p>
            <a:pPr marL="342900" lvl="0" indent="-342900" algn="l" rtl="0">
              <a:lnSpc>
                <a:spcPct val="100000"/>
              </a:lnSpc>
              <a:spcBef>
                <a:spcPts val="560"/>
              </a:spcBef>
              <a:spcAft>
                <a:spcPts val="0"/>
              </a:spcAft>
              <a:buClr>
                <a:schemeClr val="dk1"/>
              </a:buClr>
              <a:buSzPts val="2800"/>
              <a:buFont typeface="Arial"/>
              <a:buChar char="•"/>
            </a:pPr>
            <a:r>
              <a:rPr lang="en" sz="2800" b="0" i="0" u="none">
                <a:solidFill>
                  <a:schemeClr val="dk1"/>
                </a:solidFill>
                <a:latin typeface="Arial"/>
                <a:ea typeface="Arial"/>
                <a:cs typeface="Arial"/>
                <a:sym typeface="Arial"/>
              </a:rPr>
              <a:t>His shortest play</a:t>
            </a:r>
            <a:endParaRPr/>
          </a:p>
          <a:p>
            <a:pPr marL="342900" lvl="0" indent="-342900" algn="l" rtl="0">
              <a:lnSpc>
                <a:spcPct val="100000"/>
              </a:lnSpc>
              <a:spcBef>
                <a:spcPts val="560"/>
              </a:spcBef>
              <a:spcAft>
                <a:spcPts val="0"/>
              </a:spcAft>
              <a:buClr>
                <a:schemeClr val="dk1"/>
              </a:buClr>
              <a:buSzPts val="2800"/>
              <a:buFont typeface="Arial"/>
              <a:buChar char="•"/>
            </a:pPr>
            <a:r>
              <a:rPr lang="en" sz="2800" b="0" i="0" u="none">
                <a:solidFill>
                  <a:schemeClr val="dk1"/>
                </a:solidFill>
                <a:latin typeface="Arial"/>
                <a:ea typeface="Arial"/>
                <a:cs typeface="Arial"/>
                <a:sym typeface="Arial"/>
              </a:rPr>
              <a:t>His darkest and bloodiest Tragedy</a:t>
            </a:r>
            <a:endParaRPr/>
          </a:p>
          <a:p>
            <a:pPr marL="342900" lvl="0" indent="-342900" algn="l" rtl="0">
              <a:lnSpc>
                <a:spcPct val="100000"/>
              </a:lnSpc>
              <a:spcBef>
                <a:spcPts val="560"/>
              </a:spcBef>
              <a:spcAft>
                <a:spcPts val="0"/>
              </a:spcAft>
              <a:buClr>
                <a:schemeClr val="dk1"/>
              </a:buClr>
              <a:buSzPts val="2800"/>
              <a:buFont typeface="Arial"/>
              <a:buChar char="•"/>
            </a:pPr>
            <a:r>
              <a:rPr lang="en" sz="2800" b="0" i="1" u="none">
                <a:solidFill>
                  <a:schemeClr val="dk1"/>
                </a:solidFill>
                <a:latin typeface="Arial"/>
                <a:ea typeface="Arial"/>
                <a:cs typeface="Arial"/>
                <a:sym typeface="Arial"/>
              </a:rPr>
              <a:t>Macbeth</a:t>
            </a:r>
            <a:r>
              <a:rPr lang="en" sz="2800" b="0" i="0" u="none">
                <a:solidFill>
                  <a:schemeClr val="dk1"/>
                </a:solidFill>
                <a:latin typeface="Arial"/>
                <a:ea typeface="Arial"/>
                <a:cs typeface="Arial"/>
                <a:sym typeface="Arial"/>
              </a:rPr>
              <a:t> is the last of Shakespeare’s four great tragedies, the others being </a:t>
            </a:r>
            <a:r>
              <a:rPr lang="en" sz="2800" b="0" i="1" u="none">
                <a:solidFill>
                  <a:schemeClr val="dk1"/>
                </a:solidFill>
                <a:latin typeface="Arial"/>
                <a:ea typeface="Arial"/>
                <a:cs typeface="Arial"/>
                <a:sym typeface="Arial"/>
              </a:rPr>
              <a:t>Hamlet</a:t>
            </a:r>
            <a:r>
              <a:rPr lang="en" sz="2800" b="0" i="0" u="none">
                <a:solidFill>
                  <a:schemeClr val="dk1"/>
                </a:solidFill>
                <a:latin typeface="Arial"/>
                <a:ea typeface="Arial"/>
                <a:cs typeface="Arial"/>
                <a:sym typeface="Arial"/>
              </a:rPr>
              <a:t>, </a:t>
            </a:r>
            <a:r>
              <a:rPr lang="en" sz="2800" b="0" i="1" u="none">
                <a:solidFill>
                  <a:schemeClr val="dk1"/>
                </a:solidFill>
                <a:latin typeface="Arial"/>
                <a:ea typeface="Arial"/>
                <a:cs typeface="Arial"/>
                <a:sym typeface="Arial"/>
              </a:rPr>
              <a:t>King Lear</a:t>
            </a:r>
            <a:r>
              <a:rPr lang="en" sz="2800" b="0" i="0" u="none">
                <a:solidFill>
                  <a:schemeClr val="dk1"/>
                </a:solidFill>
                <a:latin typeface="Arial"/>
                <a:ea typeface="Arial"/>
                <a:cs typeface="Arial"/>
                <a:sym typeface="Arial"/>
              </a:rPr>
              <a:t> and </a:t>
            </a:r>
            <a:r>
              <a:rPr lang="en" sz="2800" b="0" i="1" u="none">
                <a:solidFill>
                  <a:schemeClr val="dk1"/>
                </a:solidFill>
                <a:latin typeface="Arial"/>
                <a:ea typeface="Arial"/>
                <a:cs typeface="Arial"/>
                <a:sym typeface="Arial"/>
              </a:rPr>
              <a:t>Othello</a:t>
            </a:r>
            <a:r>
              <a:rPr lang="en" sz="2800" b="0" i="0" u="none">
                <a:solidFill>
                  <a:schemeClr val="dk1"/>
                </a:solidFill>
                <a:latin typeface="Arial"/>
                <a:ea typeface="Arial"/>
                <a:cs typeface="Arial"/>
                <a:sym typeface="Arial"/>
              </a:rPr>
              <a:t>. </a:t>
            </a:r>
            <a:endParaRPr/>
          </a:p>
        </p:txBody>
      </p:sp>
      <p:pic>
        <p:nvPicPr>
          <p:cNvPr id="153" name="Google Shape;153;p28"/>
          <p:cNvPicPr preferRelativeResize="0"/>
          <p:nvPr/>
        </p:nvPicPr>
        <p:blipFill rotWithShape="1">
          <a:blip r:embed="rId3">
            <a:alphaModFix/>
          </a:blip>
          <a:srcRect/>
          <a:stretch/>
        </p:blipFill>
        <p:spPr>
          <a:xfrm>
            <a:off x="498350" y="916025"/>
            <a:ext cx="3081225" cy="3771725"/>
          </a:xfrm>
          <a:prstGeom prst="rect">
            <a:avLst/>
          </a:prstGeom>
          <a:noFill/>
          <a:ln>
            <a:noFill/>
          </a:ln>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F1DE"/>
        </a:solidFill>
        <a:effectLst/>
      </p:bgPr>
    </p:bg>
    <p:spTree>
      <p:nvGrpSpPr>
        <p:cNvPr id="1" name="Shape 293"/>
        <p:cNvGrpSpPr/>
        <p:nvPr/>
      </p:nvGrpSpPr>
      <p:grpSpPr>
        <a:xfrm>
          <a:off x="0" y="0"/>
          <a:ext cx="0" cy="0"/>
          <a:chOff x="0" y="0"/>
          <a:chExt cx="0" cy="0"/>
        </a:xfrm>
      </p:grpSpPr>
      <p:sp>
        <p:nvSpPr>
          <p:cNvPr id="294" name="Google Shape;294;p46"/>
          <p:cNvSpPr txBox="1">
            <a:spLocks noGrp="1"/>
          </p:cNvSpPr>
          <p:nvPr>
            <p:ph type="title"/>
          </p:nvPr>
        </p:nvSpPr>
        <p:spPr>
          <a:xfrm>
            <a:off x="580700" y="132325"/>
            <a:ext cx="7772400" cy="517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2600"/>
              <a:t>Word Order: Auxiliary Dummy Do, Interrogatives, and Negation</a:t>
            </a:r>
            <a:endParaRPr sz="2400"/>
          </a:p>
        </p:txBody>
      </p:sp>
      <p:sp>
        <p:nvSpPr>
          <p:cNvPr id="295" name="Google Shape;295;p46"/>
          <p:cNvSpPr txBox="1">
            <a:spLocks noGrp="1"/>
          </p:cNvSpPr>
          <p:nvPr>
            <p:ph type="body" idx="1"/>
          </p:nvPr>
        </p:nvSpPr>
        <p:spPr>
          <a:xfrm>
            <a:off x="45625" y="540000"/>
            <a:ext cx="3977100" cy="4603500"/>
          </a:xfrm>
          <a:prstGeom prst="rect">
            <a:avLst/>
          </a:prstGeom>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129917" marR="316365" lvl="0" indent="2242" algn="l" rtl="0">
              <a:lnSpc>
                <a:spcPct val="150000"/>
              </a:lnSpc>
              <a:spcBef>
                <a:spcPts val="1959"/>
              </a:spcBef>
              <a:spcAft>
                <a:spcPts val="0"/>
              </a:spcAft>
              <a:buNone/>
            </a:pPr>
            <a:r>
              <a:rPr lang="en" sz="803" b="1">
                <a:solidFill>
                  <a:schemeClr val="dk1"/>
                </a:solidFill>
                <a:latin typeface="Calibri"/>
                <a:ea typeface="Calibri"/>
                <a:cs typeface="Calibri"/>
                <a:sym typeface="Calibri"/>
              </a:rPr>
              <a:t>The most formidable challenge in reading Shakespeare is coping with unusual sentence structures that  are far removed from the typical subject -🡪 verb 🡪 object order in English. Some of these differences  can be explained by the way in which questions are sometimes formed in Elizabethan English. The first  problem is that the Elizabethans can (but don’t have to) form questions without do when modern  </a:t>
            </a:r>
            <a:endParaRPr sz="803" b="1">
              <a:solidFill>
                <a:schemeClr val="dk1"/>
              </a:solidFill>
              <a:latin typeface="Calibri"/>
              <a:ea typeface="Calibri"/>
              <a:cs typeface="Calibri"/>
              <a:sym typeface="Calibri"/>
            </a:endParaRPr>
          </a:p>
          <a:p>
            <a:pPr marL="129917" marR="316365" lvl="0" indent="2242" algn="l" rtl="0">
              <a:lnSpc>
                <a:spcPct val="150000"/>
              </a:lnSpc>
              <a:spcBef>
                <a:spcPts val="1959"/>
              </a:spcBef>
              <a:spcAft>
                <a:spcPts val="0"/>
              </a:spcAft>
              <a:buNone/>
            </a:pPr>
            <a:r>
              <a:rPr lang="en" sz="803" b="1">
                <a:solidFill>
                  <a:schemeClr val="dk1"/>
                </a:solidFill>
                <a:latin typeface="Calibri"/>
                <a:ea typeface="Calibri"/>
                <a:cs typeface="Calibri"/>
                <a:sym typeface="Calibri"/>
              </a:rPr>
              <a:t>English demands a do. Secondly, they do this by placing the verb before the subject. This is particularly  true when an interrogative is negative. </a:t>
            </a:r>
            <a:endParaRPr sz="803" b="1">
              <a:solidFill>
                <a:schemeClr val="dk1"/>
              </a:solidFill>
              <a:latin typeface="Calibri"/>
              <a:ea typeface="Calibri"/>
              <a:cs typeface="Calibri"/>
              <a:sym typeface="Calibri"/>
            </a:endParaRPr>
          </a:p>
          <a:p>
            <a:pPr marL="129917" marR="316365" lvl="0" indent="2242" algn="l" rtl="0">
              <a:lnSpc>
                <a:spcPct val="150000"/>
              </a:lnSpc>
              <a:spcBef>
                <a:spcPts val="1959"/>
              </a:spcBef>
              <a:spcAft>
                <a:spcPts val="0"/>
              </a:spcAft>
              <a:buNone/>
            </a:pPr>
            <a:r>
              <a:rPr lang="en" sz="803" b="1">
                <a:solidFill>
                  <a:schemeClr val="dk1"/>
                </a:solidFill>
                <a:latin typeface="Calibri"/>
                <a:ea typeface="Calibri"/>
                <a:cs typeface="Calibri"/>
                <a:sym typeface="Calibri"/>
              </a:rPr>
              <a:t>Translations: </a:t>
            </a:r>
            <a:endParaRPr sz="803" b="1">
              <a:solidFill>
                <a:schemeClr val="dk1"/>
              </a:solidFill>
              <a:latin typeface="Calibri"/>
              <a:ea typeface="Calibri"/>
              <a:cs typeface="Calibri"/>
              <a:sym typeface="Calibri"/>
            </a:endParaRPr>
          </a:p>
          <a:p>
            <a:pPr marL="129917" marR="316365" lvl="0" indent="2242" algn="l" rtl="0">
              <a:lnSpc>
                <a:spcPct val="150000"/>
              </a:lnSpc>
              <a:spcBef>
                <a:spcPts val="1959"/>
              </a:spcBef>
              <a:spcAft>
                <a:spcPts val="0"/>
              </a:spcAft>
              <a:buNone/>
            </a:pPr>
            <a:r>
              <a:rPr lang="en" sz="803" b="1">
                <a:solidFill>
                  <a:schemeClr val="dk1"/>
                </a:solidFill>
                <a:latin typeface="Calibri"/>
                <a:ea typeface="Calibri"/>
                <a:cs typeface="Calibri"/>
                <a:sym typeface="Calibri"/>
              </a:rPr>
              <a:t>To translate an unfamiliar question in Shakespeare, try adding do and checking to see if the  subject is in front of the verb. </a:t>
            </a:r>
            <a:endParaRPr sz="803" b="1">
              <a:solidFill>
                <a:schemeClr val="dk1"/>
              </a:solidFill>
              <a:latin typeface="Calibri"/>
              <a:ea typeface="Calibri"/>
              <a:cs typeface="Calibri"/>
              <a:sym typeface="Calibri"/>
            </a:endParaRPr>
          </a:p>
          <a:p>
            <a:pPr marL="129917" marR="316365" lvl="0" indent="2242" algn="l" rtl="0">
              <a:lnSpc>
                <a:spcPct val="150000"/>
              </a:lnSpc>
              <a:spcBef>
                <a:spcPts val="1959"/>
              </a:spcBef>
              <a:spcAft>
                <a:spcPts val="0"/>
              </a:spcAft>
              <a:buNone/>
            </a:pPr>
            <a:r>
              <a:rPr lang="en" sz="803" b="1">
                <a:solidFill>
                  <a:schemeClr val="dk1"/>
                </a:solidFill>
                <a:latin typeface="Calibri"/>
                <a:ea typeface="Calibri"/>
                <a:cs typeface="Calibri"/>
                <a:sym typeface="Calibri"/>
              </a:rPr>
              <a:t>Important Grammar notes: </a:t>
            </a:r>
            <a:endParaRPr sz="803" b="1">
              <a:solidFill>
                <a:schemeClr val="dk1"/>
              </a:solidFill>
              <a:latin typeface="Calibri"/>
              <a:ea typeface="Calibri"/>
              <a:cs typeface="Calibri"/>
              <a:sym typeface="Calibri"/>
            </a:endParaRPr>
          </a:p>
          <a:p>
            <a:pPr marL="129917" marR="316365" lvl="0" indent="2242" algn="l" rtl="0">
              <a:lnSpc>
                <a:spcPct val="150000"/>
              </a:lnSpc>
              <a:spcBef>
                <a:spcPts val="1959"/>
              </a:spcBef>
              <a:spcAft>
                <a:spcPts val="0"/>
              </a:spcAft>
              <a:buNone/>
            </a:pPr>
            <a:r>
              <a:rPr lang="en" sz="803" b="1">
                <a:solidFill>
                  <a:schemeClr val="dk1"/>
                </a:solidFill>
                <a:latin typeface="Calibri"/>
                <a:ea typeface="Calibri"/>
                <a:cs typeface="Calibri"/>
                <a:sym typeface="Calibri"/>
              </a:rPr>
              <a:t>Auxiliary Verb: A verb that is used with a main verb. Be, do, and have are auxiliary verbs. Can,  may, and must are modal auxiliary verbs. </a:t>
            </a:r>
            <a:endParaRPr sz="803" b="1">
              <a:solidFill>
                <a:schemeClr val="dk1"/>
              </a:solidFill>
              <a:latin typeface="Calibri"/>
              <a:ea typeface="Calibri"/>
              <a:cs typeface="Calibri"/>
              <a:sym typeface="Calibri"/>
            </a:endParaRPr>
          </a:p>
          <a:p>
            <a:pPr marL="129917" marR="316365" lvl="0" indent="2242" algn="l" rtl="0">
              <a:lnSpc>
                <a:spcPct val="150000"/>
              </a:lnSpc>
              <a:spcBef>
                <a:spcPts val="1959"/>
              </a:spcBef>
              <a:spcAft>
                <a:spcPts val="0"/>
              </a:spcAft>
              <a:buNone/>
            </a:pPr>
            <a:r>
              <a:rPr lang="en" sz="803" b="1">
                <a:solidFill>
                  <a:schemeClr val="dk1"/>
                </a:solidFill>
                <a:latin typeface="Calibri"/>
                <a:ea typeface="Calibri"/>
                <a:cs typeface="Calibri"/>
                <a:sym typeface="Calibri"/>
              </a:rPr>
              <a:t>Interrogatives: A structure to ask a yes/no question (Can you go?) or a wh-question (When can  you go?)</a:t>
            </a:r>
            <a:endParaRPr sz="803" b="1">
              <a:solidFill>
                <a:schemeClr val="dk1"/>
              </a:solidFill>
              <a:latin typeface="Calibri"/>
              <a:ea typeface="Calibri"/>
              <a:cs typeface="Calibri"/>
              <a:sym typeface="Calibri"/>
            </a:endParaRPr>
          </a:p>
          <a:p>
            <a:pPr marL="0" lvl="0" indent="0" algn="l" rtl="0">
              <a:spcBef>
                <a:spcPts val="480"/>
              </a:spcBef>
              <a:spcAft>
                <a:spcPts val="0"/>
              </a:spcAft>
              <a:buNone/>
            </a:pPr>
            <a:endParaRPr sz="1900"/>
          </a:p>
        </p:txBody>
      </p:sp>
      <p:sp>
        <p:nvSpPr>
          <p:cNvPr id="296" name="Google Shape;296;p46"/>
          <p:cNvSpPr txBox="1"/>
          <p:nvPr/>
        </p:nvSpPr>
        <p:spPr>
          <a:xfrm>
            <a:off x="4022600" y="888600"/>
            <a:ext cx="5083500" cy="4254900"/>
          </a:xfrm>
          <a:prstGeom prst="rect">
            <a:avLst/>
          </a:prstGeom>
          <a:solidFill>
            <a:srgbClr val="D9D9D9"/>
          </a:solidFill>
          <a:ln>
            <a:noFill/>
          </a:ln>
        </p:spPr>
        <p:txBody>
          <a:bodyPr spcFirstLastPara="1" wrap="square" lIns="91425" tIns="91425" rIns="91425" bIns="91425" anchor="t" anchorCtr="0">
            <a:noAutofit/>
          </a:bodyPr>
          <a:lstStyle/>
          <a:p>
            <a:pPr marL="0" marR="1749362" lvl="0" indent="0" algn="l" rtl="0">
              <a:lnSpc>
                <a:spcPct val="150000"/>
              </a:lnSpc>
              <a:spcBef>
                <a:spcPts val="1612"/>
              </a:spcBef>
              <a:spcAft>
                <a:spcPts val="0"/>
              </a:spcAft>
              <a:buNone/>
            </a:pPr>
            <a:r>
              <a:rPr lang="en" sz="1003" b="1">
                <a:solidFill>
                  <a:srgbClr val="FF0000"/>
                </a:solidFill>
                <a:latin typeface="Calibri"/>
                <a:ea typeface="Calibri"/>
                <a:cs typeface="Calibri"/>
                <a:sym typeface="Calibri"/>
              </a:rPr>
              <a:t>Examples and Practice: </a:t>
            </a:r>
            <a:r>
              <a:rPr lang="en" sz="1003">
                <a:solidFill>
                  <a:srgbClr val="FF0000"/>
                </a:solidFill>
                <a:latin typeface="Calibri"/>
                <a:ea typeface="Calibri"/>
                <a:cs typeface="Calibri"/>
                <a:sym typeface="Calibri"/>
              </a:rPr>
              <a:t>Translate the following sentences into modern English.</a:t>
            </a:r>
            <a:r>
              <a:rPr lang="en" sz="1003">
                <a:solidFill>
                  <a:schemeClr val="dk1"/>
                </a:solidFill>
                <a:latin typeface="Calibri"/>
                <a:ea typeface="Calibri"/>
                <a:cs typeface="Calibri"/>
                <a:sym typeface="Calibri"/>
              </a:rPr>
              <a:t> </a:t>
            </a:r>
            <a:endParaRPr sz="1003">
              <a:solidFill>
                <a:schemeClr val="dk1"/>
              </a:solidFill>
              <a:latin typeface="Calibri"/>
              <a:ea typeface="Calibri"/>
              <a:cs typeface="Calibri"/>
              <a:sym typeface="Calibri"/>
            </a:endParaRPr>
          </a:p>
          <a:p>
            <a:pPr marL="0" marR="1749362" lvl="0" indent="0" algn="l" rtl="0">
              <a:lnSpc>
                <a:spcPct val="150000"/>
              </a:lnSpc>
              <a:spcBef>
                <a:spcPts val="1612"/>
              </a:spcBef>
              <a:spcAft>
                <a:spcPts val="0"/>
              </a:spcAft>
              <a:buClr>
                <a:schemeClr val="dk1"/>
              </a:buClr>
              <a:buSzPts val="1100"/>
              <a:buFont typeface="Arial"/>
              <a:buNone/>
            </a:pPr>
            <a:r>
              <a:rPr lang="en" sz="1003">
                <a:solidFill>
                  <a:schemeClr val="dk1"/>
                </a:solidFill>
                <a:latin typeface="Calibri"/>
                <a:ea typeface="Calibri"/>
                <a:cs typeface="Calibri"/>
                <a:sym typeface="Calibri"/>
              </a:rPr>
              <a:t>1. Hath he ask’d for me? </a:t>
            </a:r>
            <a:br>
              <a:rPr lang="en" sz="1003">
                <a:solidFill>
                  <a:schemeClr val="dk1"/>
                </a:solidFill>
                <a:latin typeface="Calibri"/>
                <a:ea typeface="Calibri"/>
                <a:cs typeface="Calibri"/>
                <a:sym typeface="Calibri"/>
              </a:rPr>
            </a:br>
            <a:br>
              <a:rPr lang="en" sz="1003">
                <a:solidFill>
                  <a:schemeClr val="dk1"/>
                </a:solidFill>
                <a:latin typeface="Calibri"/>
                <a:ea typeface="Calibri"/>
                <a:cs typeface="Calibri"/>
                <a:sym typeface="Calibri"/>
              </a:rPr>
            </a:br>
            <a:r>
              <a:rPr lang="en" sz="1003">
                <a:solidFill>
                  <a:schemeClr val="dk1"/>
                </a:solidFill>
                <a:latin typeface="Calibri"/>
                <a:ea typeface="Calibri"/>
                <a:cs typeface="Calibri"/>
                <a:sym typeface="Calibri"/>
              </a:rPr>
              <a:t>2. Know you not he has? </a:t>
            </a:r>
            <a:br>
              <a:rPr lang="en" sz="1003">
                <a:solidFill>
                  <a:schemeClr val="dk1"/>
                </a:solidFill>
                <a:latin typeface="Calibri"/>
                <a:ea typeface="Calibri"/>
                <a:cs typeface="Calibri"/>
                <a:sym typeface="Calibri"/>
              </a:rPr>
            </a:br>
            <a:br>
              <a:rPr lang="en" sz="1003">
                <a:solidFill>
                  <a:schemeClr val="dk1"/>
                </a:solidFill>
                <a:latin typeface="Calibri"/>
                <a:ea typeface="Calibri"/>
                <a:cs typeface="Calibri"/>
                <a:sym typeface="Calibri"/>
              </a:rPr>
            </a:br>
            <a:r>
              <a:rPr lang="en" sz="1003">
                <a:solidFill>
                  <a:schemeClr val="dk1"/>
                </a:solidFill>
                <a:latin typeface="Calibri"/>
                <a:ea typeface="Calibri"/>
                <a:cs typeface="Calibri"/>
                <a:sym typeface="Calibri"/>
              </a:rPr>
              <a:t>3. Is execution done on Cawdor? Are not/ Those in commission yet return’d? </a:t>
            </a:r>
            <a:br>
              <a:rPr lang="en" sz="1003">
                <a:solidFill>
                  <a:schemeClr val="dk1"/>
                </a:solidFill>
                <a:latin typeface="Calibri"/>
                <a:ea typeface="Calibri"/>
                <a:cs typeface="Calibri"/>
                <a:sym typeface="Calibri"/>
              </a:rPr>
            </a:br>
            <a:br>
              <a:rPr lang="en" sz="1003">
                <a:solidFill>
                  <a:schemeClr val="dk1"/>
                </a:solidFill>
                <a:latin typeface="Calibri"/>
                <a:ea typeface="Calibri"/>
                <a:cs typeface="Calibri"/>
                <a:sym typeface="Calibri"/>
              </a:rPr>
            </a:br>
            <a:r>
              <a:rPr lang="en" sz="1003">
                <a:solidFill>
                  <a:schemeClr val="dk1"/>
                </a:solidFill>
                <a:latin typeface="Calibri"/>
                <a:ea typeface="Calibri"/>
                <a:cs typeface="Calibri"/>
                <a:sym typeface="Calibri"/>
              </a:rPr>
              <a:t>4. Dismay’d not this our captains, Macbeth and Banquo? </a:t>
            </a:r>
            <a:br>
              <a:rPr lang="en" sz="1003">
                <a:solidFill>
                  <a:schemeClr val="dk1"/>
                </a:solidFill>
                <a:latin typeface="Calibri"/>
                <a:ea typeface="Calibri"/>
                <a:cs typeface="Calibri"/>
                <a:sym typeface="Calibri"/>
              </a:rPr>
            </a:br>
            <a:br>
              <a:rPr lang="en" sz="1003">
                <a:solidFill>
                  <a:schemeClr val="dk1"/>
                </a:solidFill>
                <a:latin typeface="Calibri"/>
                <a:ea typeface="Calibri"/>
                <a:cs typeface="Calibri"/>
                <a:sym typeface="Calibri"/>
              </a:rPr>
            </a:br>
            <a:r>
              <a:rPr lang="en" sz="1003">
                <a:solidFill>
                  <a:schemeClr val="dk1"/>
                </a:solidFill>
                <a:latin typeface="Calibri"/>
                <a:ea typeface="Calibri"/>
                <a:cs typeface="Calibri"/>
                <a:sym typeface="Calibri"/>
              </a:rPr>
              <a:t>5. Goes Fleance with you? </a:t>
            </a:r>
            <a:br>
              <a:rPr lang="en" sz="1003">
                <a:solidFill>
                  <a:schemeClr val="dk1"/>
                </a:solidFill>
                <a:latin typeface="Calibri"/>
                <a:ea typeface="Calibri"/>
                <a:cs typeface="Calibri"/>
                <a:sym typeface="Calibri"/>
              </a:rPr>
            </a:br>
            <a:br>
              <a:rPr lang="en" sz="1003">
                <a:solidFill>
                  <a:schemeClr val="dk1"/>
                </a:solidFill>
                <a:latin typeface="Calibri"/>
                <a:ea typeface="Calibri"/>
                <a:cs typeface="Calibri"/>
                <a:sym typeface="Calibri"/>
              </a:rPr>
            </a:br>
            <a:r>
              <a:rPr lang="en" sz="1003">
                <a:solidFill>
                  <a:schemeClr val="dk1"/>
                </a:solidFill>
                <a:latin typeface="Calibri"/>
                <a:ea typeface="Calibri"/>
                <a:cs typeface="Calibri"/>
                <a:sym typeface="Calibri"/>
              </a:rPr>
              <a:t>6. Sirrah, a word with you: attend those men/ Our pleasure?</a:t>
            </a:r>
            <a:endParaRPr sz="1003">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7F1DE"/>
        </a:solidFill>
        <a:effectLst/>
      </p:bgPr>
    </p:bg>
    <p:spTree>
      <p:nvGrpSpPr>
        <p:cNvPr id="1" name="Shape 300"/>
        <p:cNvGrpSpPr/>
        <p:nvPr/>
      </p:nvGrpSpPr>
      <p:grpSpPr>
        <a:xfrm>
          <a:off x="0" y="0"/>
          <a:ext cx="0" cy="0"/>
          <a:chOff x="0" y="0"/>
          <a:chExt cx="0" cy="0"/>
        </a:xfrm>
      </p:grpSpPr>
      <p:sp>
        <p:nvSpPr>
          <p:cNvPr id="301" name="Google Shape;301;p47"/>
          <p:cNvSpPr txBox="1">
            <a:spLocks noGrp="1"/>
          </p:cNvSpPr>
          <p:nvPr>
            <p:ph type="title"/>
          </p:nvPr>
        </p:nvSpPr>
        <p:spPr>
          <a:xfrm>
            <a:off x="580700" y="132325"/>
            <a:ext cx="7772400"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3100" u="sng">
                <a:solidFill>
                  <a:schemeClr val="hlink"/>
                </a:solidFill>
                <a:hlinkClick r:id="rId3"/>
              </a:rPr>
              <a:t>Bardcore</a:t>
            </a:r>
            <a:r>
              <a:rPr lang="en" sz="3100"/>
              <a:t>:   Really, it’s a thing!!!</a:t>
            </a:r>
            <a:endParaRPr sz="3100"/>
          </a:p>
        </p:txBody>
      </p:sp>
      <p:sp>
        <p:nvSpPr>
          <p:cNvPr id="302" name="Google Shape;302;p47"/>
          <p:cNvSpPr txBox="1">
            <a:spLocks noGrp="1"/>
          </p:cNvSpPr>
          <p:nvPr>
            <p:ph type="body" idx="1"/>
          </p:nvPr>
        </p:nvSpPr>
        <p:spPr>
          <a:xfrm>
            <a:off x="81425" y="684125"/>
            <a:ext cx="2571600" cy="4293900"/>
          </a:xfrm>
          <a:prstGeom prst="rect">
            <a:avLst/>
          </a:prstGeom>
          <a:ln w="38100" cap="flat" cmpd="sng">
            <a:solidFill>
              <a:srgbClr val="FF0000"/>
            </a:solidFill>
            <a:prstDash val="dot"/>
            <a:round/>
            <a:headEnd type="none" w="sm" len="sm"/>
            <a:tailEnd type="none" w="sm" len="sm"/>
          </a:ln>
        </p:spPr>
        <p:txBody>
          <a:bodyPr spcFirstLastPara="1" wrap="square" lIns="91425" tIns="45700" rIns="91425" bIns="45700" anchor="t" anchorCtr="0">
            <a:noAutofit/>
          </a:bodyPr>
          <a:lstStyle/>
          <a:p>
            <a:pPr marL="129917" marR="316365" lvl="0" indent="2242" algn="l" rtl="0">
              <a:lnSpc>
                <a:spcPct val="150000"/>
              </a:lnSpc>
              <a:spcBef>
                <a:spcPts val="1959"/>
              </a:spcBef>
              <a:spcAft>
                <a:spcPts val="0"/>
              </a:spcAft>
              <a:buClr>
                <a:schemeClr val="dk1"/>
              </a:buClr>
              <a:buSzPts val="1100"/>
              <a:buFont typeface="Arial"/>
              <a:buNone/>
            </a:pPr>
            <a:r>
              <a:rPr lang="en" sz="750" b="1">
                <a:solidFill>
                  <a:srgbClr val="1C4587"/>
                </a:solidFill>
                <a:highlight>
                  <a:srgbClr val="F9F9F9"/>
                </a:highlight>
                <a:latin typeface="Roboto"/>
                <a:ea typeface="Roboto"/>
                <a:cs typeface="Roboto"/>
                <a:sym typeface="Roboto"/>
              </a:rPr>
              <a:t>Lyrics  (“Bad Romance”  Bardcore)</a:t>
            </a:r>
            <a:endParaRPr sz="750" b="1">
              <a:solidFill>
                <a:srgbClr val="1C4587"/>
              </a:solidFill>
              <a:highlight>
                <a:srgbClr val="F9F9F9"/>
              </a:highlight>
              <a:latin typeface="Roboto"/>
              <a:ea typeface="Roboto"/>
              <a:cs typeface="Roboto"/>
              <a:sym typeface="Roboto"/>
            </a:endParaRPr>
          </a:p>
          <a:p>
            <a:pPr marL="129917" marR="316365" lvl="0" indent="2242" algn="l" rtl="0">
              <a:lnSpc>
                <a:spcPct val="150000"/>
              </a:lnSpc>
              <a:spcBef>
                <a:spcPts val="1959"/>
              </a:spcBef>
              <a:spcAft>
                <a:spcPts val="0"/>
              </a:spcAft>
              <a:buClr>
                <a:schemeClr val="dk1"/>
              </a:buClr>
              <a:buSzPts val="1100"/>
              <a:buFont typeface="Arial"/>
              <a:buNone/>
            </a:pPr>
            <a:r>
              <a:rPr lang="en" sz="750" b="1">
                <a:solidFill>
                  <a:srgbClr val="1C4587"/>
                </a:solidFill>
                <a:highlight>
                  <a:srgbClr val="F9F9F9"/>
                </a:highlight>
                <a:latin typeface="Roboto"/>
                <a:ea typeface="Roboto"/>
                <a:cs typeface="Roboto"/>
                <a:sym typeface="Roboto"/>
              </a:rPr>
              <a:t>I want thine ugly, I want thy disease</a:t>
            </a:r>
            <a:br>
              <a:rPr lang="en" sz="750" b="1">
                <a:solidFill>
                  <a:srgbClr val="1C4587"/>
                </a:solidFill>
                <a:highlight>
                  <a:srgbClr val="F9F9F9"/>
                </a:highlight>
                <a:latin typeface="Roboto"/>
                <a:ea typeface="Roboto"/>
                <a:cs typeface="Roboto"/>
                <a:sym typeface="Roboto"/>
              </a:rPr>
            </a:br>
            <a:r>
              <a:rPr lang="en" sz="750" b="1">
                <a:solidFill>
                  <a:srgbClr val="1C4587"/>
                </a:solidFill>
                <a:highlight>
                  <a:srgbClr val="F9F9F9"/>
                </a:highlight>
                <a:latin typeface="Roboto"/>
                <a:ea typeface="Roboto"/>
                <a:cs typeface="Roboto"/>
                <a:sym typeface="Roboto"/>
              </a:rPr>
              <a:t>Take aught from thee shall I if it can be free</a:t>
            </a:r>
            <a:br>
              <a:rPr lang="en" sz="750" b="1">
                <a:solidFill>
                  <a:srgbClr val="1C4587"/>
                </a:solidFill>
                <a:highlight>
                  <a:srgbClr val="F9F9F9"/>
                </a:highlight>
                <a:latin typeface="Roboto"/>
                <a:ea typeface="Roboto"/>
                <a:cs typeface="Roboto"/>
                <a:sym typeface="Roboto"/>
              </a:rPr>
            </a:br>
            <a:r>
              <a:rPr lang="en" sz="750" b="1">
                <a:solidFill>
                  <a:srgbClr val="1C4587"/>
                </a:solidFill>
                <a:highlight>
                  <a:srgbClr val="F9F9F9"/>
                </a:highlight>
                <a:latin typeface="Roboto"/>
                <a:ea typeface="Roboto"/>
                <a:cs typeface="Roboto"/>
                <a:sym typeface="Roboto"/>
              </a:rPr>
              <a:t>I want thy love</a:t>
            </a:r>
            <a:br>
              <a:rPr lang="en" sz="750" b="1">
                <a:solidFill>
                  <a:srgbClr val="1C4587"/>
                </a:solidFill>
                <a:highlight>
                  <a:srgbClr val="F9F9F9"/>
                </a:highlight>
                <a:latin typeface="Roboto"/>
                <a:ea typeface="Roboto"/>
                <a:cs typeface="Roboto"/>
                <a:sym typeface="Roboto"/>
              </a:rPr>
            </a:br>
            <a:r>
              <a:rPr lang="en" sz="750" b="1">
                <a:solidFill>
                  <a:srgbClr val="1C4587"/>
                </a:solidFill>
                <a:highlight>
                  <a:srgbClr val="F9F9F9"/>
                </a:highlight>
                <a:latin typeface="Roboto"/>
                <a:ea typeface="Roboto"/>
                <a:cs typeface="Roboto"/>
                <a:sym typeface="Roboto"/>
              </a:rPr>
              <a:t>Love, love, love, I want thy love</a:t>
            </a:r>
            <a:br>
              <a:rPr lang="en" sz="750" b="1">
                <a:solidFill>
                  <a:srgbClr val="1C4587"/>
                </a:solidFill>
                <a:highlight>
                  <a:srgbClr val="F9F9F9"/>
                </a:highlight>
                <a:latin typeface="Roboto"/>
                <a:ea typeface="Roboto"/>
                <a:cs typeface="Roboto"/>
                <a:sym typeface="Roboto"/>
              </a:rPr>
            </a:br>
            <a:r>
              <a:rPr lang="en" sz="750" b="1">
                <a:solidFill>
                  <a:srgbClr val="1C4587"/>
                </a:solidFill>
                <a:highlight>
                  <a:srgbClr val="F9F9F9"/>
                </a:highlight>
                <a:latin typeface="Roboto"/>
                <a:ea typeface="Roboto"/>
                <a:cs typeface="Roboto"/>
                <a:sym typeface="Roboto"/>
              </a:rPr>
              <a:t>I want thy heartache, the touch of thy hand</a:t>
            </a:r>
            <a:br>
              <a:rPr lang="en" sz="750" b="1">
                <a:solidFill>
                  <a:srgbClr val="1C4587"/>
                </a:solidFill>
                <a:highlight>
                  <a:srgbClr val="F9F9F9"/>
                </a:highlight>
                <a:latin typeface="Roboto"/>
                <a:ea typeface="Roboto"/>
                <a:cs typeface="Roboto"/>
                <a:sym typeface="Roboto"/>
              </a:rPr>
            </a:br>
            <a:r>
              <a:rPr lang="en" sz="750" b="1">
                <a:solidFill>
                  <a:srgbClr val="1C4587"/>
                </a:solidFill>
                <a:highlight>
                  <a:srgbClr val="F9F9F9"/>
                </a:highlight>
                <a:latin typeface="Roboto"/>
                <a:ea typeface="Roboto"/>
                <a:cs typeface="Roboto"/>
                <a:sym typeface="Roboto"/>
              </a:rPr>
              <a:t>For weal or woe, I want each kiss in the sand</a:t>
            </a:r>
            <a:br>
              <a:rPr lang="en" sz="750" b="1">
                <a:solidFill>
                  <a:srgbClr val="1C4587"/>
                </a:solidFill>
                <a:highlight>
                  <a:srgbClr val="F9F9F9"/>
                </a:highlight>
                <a:latin typeface="Roboto"/>
                <a:ea typeface="Roboto"/>
                <a:cs typeface="Roboto"/>
                <a:sym typeface="Roboto"/>
              </a:rPr>
            </a:br>
            <a:r>
              <a:rPr lang="en" sz="750" b="1">
                <a:solidFill>
                  <a:srgbClr val="1C4587"/>
                </a:solidFill>
                <a:highlight>
                  <a:srgbClr val="F9F9F9"/>
                </a:highlight>
                <a:latin typeface="Roboto"/>
                <a:ea typeface="Roboto"/>
                <a:cs typeface="Roboto"/>
                <a:sym typeface="Roboto"/>
              </a:rPr>
              <a:t>I want thy love</a:t>
            </a:r>
            <a:br>
              <a:rPr lang="en" sz="750" b="1">
                <a:solidFill>
                  <a:srgbClr val="1C4587"/>
                </a:solidFill>
                <a:highlight>
                  <a:srgbClr val="F9F9F9"/>
                </a:highlight>
                <a:latin typeface="Roboto"/>
                <a:ea typeface="Roboto"/>
                <a:cs typeface="Roboto"/>
                <a:sym typeface="Roboto"/>
              </a:rPr>
            </a:br>
            <a:r>
              <a:rPr lang="en" sz="750" b="1">
                <a:solidFill>
                  <a:srgbClr val="1C4587"/>
                </a:solidFill>
                <a:highlight>
                  <a:srgbClr val="F9F9F9"/>
                </a:highlight>
                <a:latin typeface="Roboto"/>
                <a:ea typeface="Roboto"/>
                <a:cs typeface="Roboto"/>
                <a:sym typeface="Roboto"/>
              </a:rPr>
              <a:t>Love, love, love, I want thy love</a:t>
            </a:r>
            <a:br>
              <a:rPr lang="en" sz="750" b="1">
                <a:solidFill>
                  <a:srgbClr val="1C4587"/>
                </a:solidFill>
                <a:highlight>
                  <a:srgbClr val="F9F9F9"/>
                </a:highlight>
                <a:latin typeface="Roboto"/>
                <a:ea typeface="Roboto"/>
                <a:cs typeface="Roboto"/>
                <a:sym typeface="Roboto"/>
              </a:rPr>
            </a:br>
            <a:r>
              <a:rPr lang="en" sz="750" b="1">
                <a:solidFill>
                  <a:srgbClr val="1C4587"/>
                </a:solidFill>
                <a:highlight>
                  <a:srgbClr val="F9F9F9"/>
                </a:highlight>
                <a:latin typeface="Roboto"/>
                <a:ea typeface="Roboto"/>
                <a:cs typeface="Roboto"/>
                <a:sym typeface="Roboto"/>
              </a:rPr>
              <a:t>I want thy love, and all thy lover’s revenge</a:t>
            </a:r>
            <a:br>
              <a:rPr lang="en" sz="750" b="1">
                <a:solidFill>
                  <a:srgbClr val="1C4587"/>
                </a:solidFill>
                <a:highlight>
                  <a:srgbClr val="F9F9F9"/>
                </a:highlight>
                <a:latin typeface="Roboto"/>
                <a:ea typeface="Roboto"/>
                <a:cs typeface="Roboto"/>
                <a:sym typeface="Roboto"/>
              </a:rPr>
            </a:br>
            <a:r>
              <a:rPr lang="en" sz="750" b="1">
                <a:solidFill>
                  <a:srgbClr val="1C4587"/>
                </a:solidFill>
                <a:highlight>
                  <a:srgbClr val="F9F9F9"/>
                </a:highlight>
                <a:latin typeface="Roboto"/>
                <a:ea typeface="Roboto"/>
                <a:cs typeface="Roboto"/>
                <a:sym typeface="Roboto"/>
              </a:rPr>
              <a:t>Thee and me could write a bad romance </a:t>
            </a:r>
            <a:br>
              <a:rPr lang="en" sz="750" b="1">
                <a:solidFill>
                  <a:srgbClr val="1C4587"/>
                </a:solidFill>
                <a:highlight>
                  <a:srgbClr val="F9F9F9"/>
                </a:highlight>
                <a:latin typeface="Roboto"/>
                <a:ea typeface="Roboto"/>
                <a:cs typeface="Roboto"/>
                <a:sym typeface="Roboto"/>
              </a:rPr>
            </a:br>
            <a:br>
              <a:rPr lang="en" sz="750" b="1">
                <a:solidFill>
                  <a:srgbClr val="1C4587"/>
                </a:solidFill>
                <a:highlight>
                  <a:srgbClr val="F9F9F9"/>
                </a:highlight>
                <a:latin typeface="Roboto"/>
                <a:ea typeface="Roboto"/>
                <a:cs typeface="Roboto"/>
                <a:sym typeface="Roboto"/>
              </a:rPr>
            </a:br>
            <a:r>
              <a:rPr lang="en" sz="750" b="1">
                <a:solidFill>
                  <a:srgbClr val="1C4587"/>
                </a:solidFill>
                <a:highlight>
                  <a:srgbClr val="F9F9F9"/>
                </a:highlight>
                <a:latin typeface="Roboto"/>
                <a:ea typeface="Roboto"/>
                <a:cs typeface="Roboto"/>
                <a:sym typeface="Roboto"/>
              </a:rPr>
              <a:t>I want thy horror, I want thy design</a:t>
            </a:r>
            <a:br>
              <a:rPr lang="en" sz="750" b="1">
                <a:solidFill>
                  <a:srgbClr val="1C4587"/>
                </a:solidFill>
                <a:highlight>
                  <a:srgbClr val="F9F9F9"/>
                </a:highlight>
                <a:latin typeface="Roboto"/>
                <a:ea typeface="Roboto"/>
                <a:cs typeface="Roboto"/>
                <a:sym typeface="Roboto"/>
              </a:rPr>
            </a:br>
            <a:r>
              <a:rPr lang="en" sz="750" b="1">
                <a:solidFill>
                  <a:srgbClr val="1C4587"/>
                </a:solidFill>
                <a:highlight>
                  <a:srgbClr val="F9F9F9"/>
                </a:highlight>
                <a:latin typeface="Roboto"/>
                <a:ea typeface="Roboto"/>
                <a:cs typeface="Roboto"/>
                <a:sym typeface="Roboto"/>
              </a:rPr>
              <a:t>thou art a criminal whilst thou art mine</a:t>
            </a:r>
            <a:br>
              <a:rPr lang="en" sz="750" b="1">
                <a:solidFill>
                  <a:srgbClr val="1C4587"/>
                </a:solidFill>
                <a:highlight>
                  <a:srgbClr val="F9F9F9"/>
                </a:highlight>
                <a:latin typeface="Roboto"/>
                <a:ea typeface="Roboto"/>
                <a:cs typeface="Roboto"/>
                <a:sym typeface="Roboto"/>
              </a:rPr>
            </a:br>
            <a:r>
              <a:rPr lang="en" sz="750" b="1">
                <a:solidFill>
                  <a:srgbClr val="1C4587"/>
                </a:solidFill>
                <a:highlight>
                  <a:srgbClr val="F9F9F9"/>
                </a:highlight>
                <a:latin typeface="Roboto"/>
                <a:ea typeface="Roboto"/>
                <a:cs typeface="Roboto"/>
                <a:sym typeface="Roboto"/>
              </a:rPr>
              <a:t>I want thy love</a:t>
            </a:r>
            <a:br>
              <a:rPr lang="en" sz="750" b="1">
                <a:solidFill>
                  <a:srgbClr val="1C4587"/>
                </a:solidFill>
                <a:highlight>
                  <a:srgbClr val="F9F9F9"/>
                </a:highlight>
                <a:latin typeface="Roboto"/>
                <a:ea typeface="Roboto"/>
                <a:cs typeface="Roboto"/>
                <a:sym typeface="Roboto"/>
              </a:rPr>
            </a:br>
            <a:r>
              <a:rPr lang="en" sz="750" b="1">
                <a:solidFill>
                  <a:srgbClr val="1C4587"/>
                </a:solidFill>
                <a:highlight>
                  <a:srgbClr val="F9F9F9"/>
                </a:highlight>
                <a:latin typeface="Roboto"/>
                <a:ea typeface="Roboto"/>
                <a:cs typeface="Roboto"/>
                <a:sym typeface="Roboto"/>
              </a:rPr>
              <a:t>Love, love, love, I want thy love</a:t>
            </a:r>
            <a:br>
              <a:rPr lang="en" sz="750" b="1">
                <a:solidFill>
                  <a:srgbClr val="1C4587"/>
                </a:solidFill>
                <a:highlight>
                  <a:srgbClr val="F9F9F9"/>
                </a:highlight>
                <a:latin typeface="Roboto"/>
                <a:ea typeface="Roboto"/>
                <a:cs typeface="Roboto"/>
                <a:sym typeface="Roboto"/>
              </a:rPr>
            </a:br>
            <a:r>
              <a:rPr lang="en" sz="750" b="1">
                <a:solidFill>
                  <a:srgbClr val="1C4587"/>
                </a:solidFill>
                <a:highlight>
                  <a:srgbClr val="F9F9F9"/>
                </a:highlight>
                <a:latin typeface="Roboto"/>
                <a:ea typeface="Roboto"/>
                <a:cs typeface="Roboto"/>
                <a:sym typeface="Roboto"/>
              </a:rPr>
              <a:t>I want thy Nero, thy Bedlam lament,</a:t>
            </a:r>
            <a:br>
              <a:rPr lang="en" sz="750" b="1">
                <a:solidFill>
                  <a:srgbClr val="1C4587"/>
                </a:solidFill>
                <a:highlight>
                  <a:srgbClr val="F9F9F9"/>
                </a:highlight>
                <a:latin typeface="Roboto"/>
                <a:ea typeface="Roboto"/>
                <a:cs typeface="Roboto"/>
                <a:sym typeface="Roboto"/>
              </a:rPr>
            </a:br>
            <a:r>
              <a:rPr lang="en" sz="750" b="1">
                <a:solidFill>
                  <a:srgbClr val="1C4587"/>
                </a:solidFill>
                <a:highlight>
                  <a:srgbClr val="F9F9F9"/>
                </a:highlight>
                <a:latin typeface="Roboto"/>
                <a:ea typeface="Roboto"/>
                <a:cs typeface="Roboto"/>
                <a:sym typeface="Roboto"/>
              </a:rPr>
              <a:t>If this is sin then I shall never repent,</a:t>
            </a:r>
            <a:br>
              <a:rPr lang="en" sz="750" b="1">
                <a:solidFill>
                  <a:srgbClr val="1C4587"/>
                </a:solidFill>
                <a:highlight>
                  <a:srgbClr val="F9F9F9"/>
                </a:highlight>
                <a:latin typeface="Roboto"/>
                <a:ea typeface="Roboto"/>
                <a:cs typeface="Roboto"/>
                <a:sym typeface="Roboto"/>
              </a:rPr>
            </a:br>
            <a:r>
              <a:rPr lang="en" sz="750" b="1">
                <a:solidFill>
                  <a:srgbClr val="1C4587"/>
                </a:solidFill>
                <a:highlight>
                  <a:srgbClr val="F9F9F9"/>
                </a:highlight>
                <a:latin typeface="Roboto"/>
                <a:ea typeface="Roboto"/>
                <a:cs typeface="Roboto"/>
                <a:sym typeface="Roboto"/>
              </a:rPr>
              <a:t>I want thy love</a:t>
            </a:r>
            <a:br>
              <a:rPr lang="en" sz="750" b="1">
                <a:solidFill>
                  <a:srgbClr val="1C4587"/>
                </a:solidFill>
                <a:highlight>
                  <a:srgbClr val="F9F9F9"/>
                </a:highlight>
                <a:latin typeface="Roboto"/>
                <a:ea typeface="Roboto"/>
                <a:cs typeface="Roboto"/>
                <a:sym typeface="Roboto"/>
              </a:rPr>
            </a:br>
            <a:r>
              <a:rPr lang="en" sz="750" b="1">
                <a:solidFill>
                  <a:srgbClr val="1C4587"/>
                </a:solidFill>
                <a:highlight>
                  <a:srgbClr val="F9F9F9"/>
                </a:highlight>
                <a:latin typeface="Roboto"/>
                <a:ea typeface="Roboto"/>
                <a:cs typeface="Roboto"/>
                <a:sym typeface="Roboto"/>
              </a:rPr>
              <a:t>Love, love, love, I want thy love</a:t>
            </a:r>
            <a:endParaRPr sz="803" b="1">
              <a:solidFill>
                <a:srgbClr val="1C4587"/>
              </a:solidFill>
              <a:latin typeface="Calibri"/>
              <a:ea typeface="Calibri"/>
              <a:cs typeface="Calibri"/>
              <a:sym typeface="Calibri"/>
            </a:endParaRPr>
          </a:p>
          <a:p>
            <a:pPr marL="0" lvl="0" indent="0" algn="l" rtl="0">
              <a:spcBef>
                <a:spcPts val="480"/>
              </a:spcBef>
              <a:spcAft>
                <a:spcPts val="0"/>
              </a:spcAft>
              <a:buNone/>
            </a:pPr>
            <a:endParaRPr sz="2000"/>
          </a:p>
        </p:txBody>
      </p:sp>
      <p:sp>
        <p:nvSpPr>
          <p:cNvPr id="303" name="Google Shape;303;p47"/>
          <p:cNvSpPr>
            <a:spLocks noGrp="1"/>
          </p:cNvSpPr>
          <p:nvPr>
            <p:ph type="clipArt" idx="2"/>
          </p:nvPr>
        </p:nvSpPr>
        <p:spPr>
          <a:xfrm>
            <a:off x="2684925" y="4473225"/>
            <a:ext cx="3573600" cy="601500"/>
          </a:xfrm>
          <a:prstGeom prst="rect">
            <a:avLst/>
          </a:prstGeom>
        </p:spPr>
        <p:txBody>
          <a:bodyPr spcFirstLastPara="1" wrap="square" lIns="91425" tIns="91425" rIns="91425" bIns="91425" anchor="t" anchorCtr="0">
            <a:noAutofit/>
          </a:bodyPr>
          <a:lstStyle/>
          <a:p>
            <a:pPr marL="365125" lvl="0" indent="-212725" algn="l" rtl="0">
              <a:spcBef>
                <a:spcPts val="480"/>
              </a:spcBef>
              <a:spcAft>
                <a:spcPts val="0"/>
              </a:spcAft>
              <a:buNone/>
            </a:pPr>
            <a:r>
              <a:rPr lang="en"/>
              <a:t>Click here for the </a:t>
            </a:r>
            <a:r>
              <a:rPr lang="en" u="sng">
                <a:solidFill>
                  <a:schemeClr val="hlink"/>
                </a:solidFill>
                <a:hlinkClick r:id="rId4"/>
              </a:rPr>
              <a:t>link</a:t>
            </a:r>
            <a:r>
              <a:rPr lang="en"/>
              <a:t> </a:t>
            </a:r>
            <a:endParaRPr/>
          </a:p>
        </p:txBody>
      </p:sp>
      <p:pic>
        <p:nvPicPr>
          <p:cNvPr id="304" name="Google Shape;304;p47" descr="Bad Romance, by Lady Gaga, but medieval/fantasy inspired.&#10;&#10;Ye have all been exceedingly lovely, a thousand thanks for the support and kind words! I am still new to this, but wanted to actually create my own instrumental this time, so on this track you'll hear a Celtic harp and several wooden recorders I played.&#10;&#10;Also, I received some wonderful suggestions for the name of this strange genre. Obviously there is plenty of wonderful authentic medieval music out there, but there also seems to be a ravenous demand for &quot;old timey&quot; covers of modern songs. So far the contenders are: Tavernwave and Bardcore. I love both, and I'd also love to hear your suggestions in the comments.&#10;&#10;The image is a combination of two pages from the Romance of Alexander in French verse, with illuminations by the Flemish illuminator Jehan de Grise &amp; his workshop, 1338-44 &#10;&#10;Listen on Soundcloud: https://soundcloud.com/hildegard_von_blingin&#10;&#10;PS: (For those of you scholarly folk asking, yes &quot;thee and me&quot; is technically incorrect, which is a nod to the original lyrics by the Lady Gaga)&#10;&#10;Lyrics:&#10;I want thine ugly, I want thy disease&#10;Take aught from thee shall I if it can be free&#10;I want thy love&#10;Love, love, love, I want thy love&#10;I want thy heartache, the touch of thy hand&#10;For weal or woe, I want each kiss in the sand&#10;I want thy love&#10;Love, love, love, I want thy love&#10;&#10;I want thy love, and all thy lover’s revenge&#10;Thee and me could write a bad romance &#10;&#10;I want thy horror, I want thy design&#10;Thou art a criminal whilst thou art mine&#10;I want thy love&#10;Love, love, love, I want thy love&#10;I want thy Nero, thy Bedlam lament,&#10;If this is sin then I shall never repent,&#10;I want thy love&#10;Love, love, love, I want thy love&#10;&#10;I want thy love, and all thy lover’s revenge&#10;Thee and me could write a bad romance" title="Bad Romance (Medieval Style Cover)">
            <a:hlinkClick r:id="rId5"/>
          </p:cNvPr>
          <p:cNvPicPr preferRelativeResize="0"/>
          <p:nvPr/>
        </p:nvPicPr>
        <p:blipFill>
          <a:blip r:embed="rId6">
            <a:alphaModFix/>
          </a:blip>
          <a:stretch>
            <a:fillRect/>
          </a:stretch>
        </p:blipFill>
        <p:spPr>
          <a:xfrm>
            <a:off x="2286000" y="770688"/>
            <a:ext cx="5818236" cy="3602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10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7F1DE"/>
        </a:solidFill>
        <a:effectLst/>
      </p:bgPr>
    </p:bg>
    <p:spTree>
      <p:nvGrpSpPr>
        <p:cNvPr id="1" name="Shape 308"/>
        <p:cNvGrpSpPr/>
        <p:nvPr/>
      </p:nvGrpSpPr>
      <p:grpSpPr>
        <a:xfrm>
          <a:off x="0" y="0"/>
          <a:ext cx="0" cy="0"/>
          <a:chOff x="0" y="0"/>
          <a:chExt cx="0" cy="0"/>
        </a:xfrm>
      </p:grpSpPr>
      <p:sp>
        <p:nvSpPr>
          <p:cNvPr id="309" name="Google Shape;309;p48"/>
          <p:cNvSpPr txBox="1">
            <a:spLocks noGrp="1"/>
          </p:cNvSpPr>
          <p:nvPr>
            <p:ph type="title"/>
          </p:nvPr>
        </p:nvSpPr>
        <p:spPr>
          <a:xfrm>
            <a:off x="630238" y="273844"/>
            <a:ext cx="7886700" cy="99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3300"/>
              <a:t>You try it! Choose a portion of a school appropriate song, and change the lyrics</a:t>
            </a:r>
            <a:endParaRPr sz="3300"/>
          </a:p>
        </p:txBody>
      </p:sp>
      <p:sp>
        <p:nvSpPr>
          <p:cNvPr id="310" name="Google Shape;310;p48"/>
          <p:cNvSpPr txBox="1">
            <a:spLocks noGrp="1"/>
          </p:cNvSpPr>
          <p:nvPr>
            <p:ph type="body" idx="1"/>
          </p:nvPr>
        </p:nvSpPr>
        <p:spPr>
          <a:xfrm>
            <a:off x="630238" y="1260872"/>
            <a:ext cx="3868800" cy="618000"/>
          </a:xfrm>
          <a:prstGeom prst="rect">
            <a:avLst/>
          </a:prstGeom>
        </p:spPr>
        <p:txBody>
          <a:bodyPr spcFirstLastPara="1" wrap="square" lIns="91425" tIns="45700" rIns="91425" bIns="45700" anchor="b" anchorCtr="0">
            <a:noAutofit/>
          </a:bodyPr>
          <a:lstStyle/>
          <a:p>
            <a:pPr marL="0" lvl="0" indent="0" algn="l" rtl="0">
              <a:spcBef>
                <a:spcPts val="480"/>
              </a:spcBef>
              <a:spcAft>
                <a:spcPts val="0"/>
              </a:spcAft>
              <a:buNone/>
            </a:pPr>
            <a:r>
              <a:rPr lang="en"/>
              <a:t>Original lyrics</a:t>
            </a:r>
            <a:endParaRPr/>
          </a:p>
        </p:txBody>
      </p:sp>
      <p:sp>
        <p:nvSpPr>
          <p:cNvPr id="311" name="Google Shape;311;p48"/>
          <p:cNvSpPr txBox="1">
            <a:spLocks noGrp="1"/>
          </p:cNvSpPr>
          <p:nvPr>
            <p:ph type="body" idx="2"/>
          </p:nvPr>
        </p:nvSpPr>
        <p:spPr>
          <a:xfrm>
            <a:off x="630238" y="1878806"/>
            <a:ext cx="3868800" cy="2763300"/>
          </a:xfrm>
          <a:prstGeom prst="rect">
            <a:avLst/>
          </a:prstGeom>
          <a:solidFill>
            <a:srgbClr val="D9D9D9"/>
          </a:solidFill>
        </p:spPr>
        <p:txBody>
          <a:bodyPr spcFirstLastPara="1" wrap="square" lIns="91425" tIns="45700" rIns="91425" bIns="45700" anchor="t" anchorCtr="0">
            <a:noAutofit/>
          </a:bodyPr>
          <a:lstStyle/>
          <a:p>
            <a:pPr marL="0" lvl="0" indent="0" algn="l" rtl="0">
              <a:spcBef>
                <a:spcPts val="360"/>
              </a:spcBef>
              <a:spcAft>
                <a:spcPts val="0"/>
              </a:spcAft>
              <a:buNone/>
            </a:pPr>
            <a:endParaRPr sz="1500"/>
          </a:p>
        </p:txBody>
      </p:sp>
      <p:sp>
        <p:nvSpPr>
          <p:cNvPr id="312" name="Google Shape;312;p48"/>
          <p:cNvSpPr txBox="1">
            <a:spLocks noGrp="1"/>
          </p:cNvSpPr>
          <p:nvPr>
            <p:ph type="body" idx="3"/>
          </p:nvPr>
        </p:nvSpPr>
        <p:spPr>
          <a:xfrm>
            <a:off x="4629150" y="1260872"/>
            <a:ext cx="3887700" cy="618000"/>
          </a:xfrm>
          <a:prstGeom prst="rect">
            <a:avLst/>
          </a:prstGeom>
        </p:spPr>
        <p:txBody>
          <a:bodyPr spcFirstLastPara="1" wrap="square" lIns="91425" tIns="45700" rIns="91425" bIns="45700" anchor="b" anchorCtr="0">
            <a:noAutofit/>
          </a:bodyPr>
          <a:lstStyle/>
          <a:p>
            <a:pPr marL="0" lvl="0" indent="0" algn="l" rtl="0">
              <a:spcBef>
                <a:spcPts val="480"/>
              </a:spcBef>
              <a:spcAft>
                <a:spcPts val="0"/>
              </a:spcAft>
              <a:buNone/>
            </a:pPr>
            <a:r>
              <a:rPr lang="en"/>
              <a:t>Bardcore version</a:t>
            </a:r>
            <a:endParaRPr/>
          </a:p>
        </p:txBody>
      </p:sp>
      <p:sp>
        <p:nvSpPr>
          <p:cNvPr id="313" name="Google Shape;313;p48"/>
          <p:cNvSpPr txBox="1">
            <a:spLocks noGrp="1"/>
          </p:cNvSpPr>
          <p:nvPr>
            <p:ph type="body" idx="4"/>
          </p:nvPr>
        </p:nvSpPr>
        <p:spPr>
          <a:xfrm>
            <a:off x="4629150" y="1878806"/>
            <a:ext cx="3887700" cy="2763300"/>
          </a:xfrm>
          <a:prstGeom prst="rect">
            <a:avLst/>
          </a:prstGeom>
          <a:solidFill>
            <a:srgbClr val="D9D9D9"/>
          </a:solidFill>
        </p:spPr>
        <p:txBody>
          <a:bodyPr spcFirstLastPara="1" wrap="square" lIns="91425" tIns="45700" rIns="91425" bIns="45700" anchor="t" anchorCtr="0">
            <a:noAutofit/>
          </a:bodyPr>
          <a:lstStyle/>
          <a:p>
            <a:pPr marL="0" lvl="0" indent="0" algn="l" rtl="0">
              <a:spcBef>
                <a:spcPts val="360"/>
              </a:spcBef>
              <a:spcAft>
                <a:spcPts val="0"/>
              </a:spcAft>
              <a:buNone/>
            </a:pPr>
            <a:endParaRPr sz="15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7F1DE"/>
        </a:solidFill>
        <a:effectLst/>
      </p:bgPr>
    </p:bg>
    <p:spTree>
      <p:nvGrpSpPr>
        <p:cNvPr id="1" name="Shape 318"/>
        <p:cNvGrpSpPr/>
        <p:nvPr/>
      </p:nvGrpSpPr>
      <p:grpSpPr>
        <a:xfrm>
          <a:off x="0" y="0"/>
          <a:ext cx="0" cy="0"/>
          <a:chOff x="0" y="0"/>
          <a:chExt cx="0" cy="0"/>
        </a:xfrm>
      </p:grpSpPr>
      <p:sp>
        <p:nvSpPr>
          <p:cNvPr id="319" name="Google Shape;319;p49"/>
          <p:cNvSpPr txBox="1"/>
          <p:nvPr/>
        </p:nvSpPr>
        <p:spPr>
          <a:xfrm>
            <a:off x="309769" y="197492"/>
            <a:ext cx="8472300" cy="4685700"/>
          </a:xfrm>
          <a:prstGeom prst="rect">
            <a:avLst/>
          </a:prstGeom>
          <a:solidFill>
            <a:srgbClr val="FFFFFF"/>
          </a:solid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320" name="Google Shape;320;p49"/>
          <p:cNvSpPr txBox="1"/>
          <p:nvPr/>
        </p:nvSpPr>
        <p:spPr>
          <a:xfrm>
            <a:off x="618690" y="651054"/>
            <a:ext cx="3158700" cy="300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a:p>
        </p:txBody>
      </p:sp>
      <p:sp>
        <p:nvSpPr>
          <p:cNvPr id="321" name="Google Shape;321;p49"/>
          <p:cNvSpPr txBox="1"/>
          <p:nvPr/>
        </p:nvSpPr>
        <p:spPr>
          <a:xfrm>
            <a:off x="767365" y="3740972"/>
            <a:ext cx="8068200" cy="900300"/>
          </a:xfrm>
          <a:prstGeom prst="rect">
            <a:avLst/>
          </a:prstGeom>
          <a:noFill/>
          <a:ln>
            <a:noFill/>
          </a:ln>
        </p:spPr>
        <p:txBody>
          <a:bodyPr spcFirstLastPara="1" wrap="square" lIns="91425" tIns="45700" rIns="91425" bIns="45700" anchor="t" anchorCtr="0">
            <a:noAutofit/>
          </a:bodyPr>
          <a:lstStyle/>
          <a:p>
            <a:pPr marL="457200" marR="0" lvl="0" indent="0" algn="l" rtl="0">
              <a:spcBef>
                <a:spcPts val="0"/>
              </a:spcBef>
              <a:spcAft>
                <a:spcPts val="0"/>
              </a:spcAft>
              <a:buNone/>
            </a:pPr>
            <a:r>
              <a:rPr lang="en" sz="2500"/>
              <a:t>The basics</a:t>
            </a:r>
            <a:endParaRPr sz="2500"/>
          </a:p>
        </p:txBody>
      </p:sp>
      <p:pic>
        <p:nvPicPr>
          <p:cNvPr id="322" name="Google Shape;322;p49" descr="macbeth-02.jpg"/>
          <p:cNvPicPr preferRelativeResize="0"/>
          <p:nvPr/>
        </p:nvPicPr>
        <p:blipFill rotWithShape="1">
          <a:blip r:embed="rId3">
            <a:alphaModFix/>
          </a:blip>
          <a:srcRect/>
          <a:stretch/>
        </p:blipFill>
        <p:spPr>
          <a:xfrm>
            <a:off x="1738651" y="478925"/>
            <a:ext cx="5370176" cy="3043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7F1DE"/>
        </a:solidFill>
        <a:effectLst/>
      </p:bgPr>
    </p:bg>
    <p:spTree>
      <p:nvGrpSpPr>
        <p:cNvPr id="1" name="Shape 326"/>
        <p:cNvGrpSpPr/>
        <p:nvPr/>
      </p:nvGrpSpPr>
      <p:grpSpPr>
        <a:xfrm>
          <a:off x="0" y="0"/>
          <a:ext cx="0" cy="0"/>
          <a:chOff x="0" y="0"/>
          <a:chExt cx="0" cy="0"/>
        </a:xfrm>
      </p:grpSpPr>
      <p:sp>
        <p:nvSpPr>
          <p:cNvPr id="327" name="Google Shape;327;p50"/>
          <p:cNvSpPr txBox="1">
            <a:spLocks noGrp="1"/>
          </p:cNvSpPr>
          <p:nvPr>
            <p:ph type="body" idx="1"/>
          </p:nvPr>
        </p:nvSpPr>
        <p:spPr>
          <a:xfrm>
            <a:off x="457200" y="400050"/>
            <a:ext cx="4038600" cy="42516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400"/>
              <a:buFont typeface="Arial"/>
              <a:buChar char="•"/>
            </a:pPr>
            <a:r>
              <a:rPr lang="en" sz="2400" b="0" i="0" u="none">
                <a:solidFill>
                  <a:schemeClr val="dk1"/>
                </a:solidFill>
                <a:latin typeface="Arial"/>
                <a:ea typeface="Arial"/>
                <a:cs typeface="Arial"/>
                <a:sym typeface="Arial"/>
              </a:rPr>
              <a:t>Historical Context</a:t>
            </a:r>
            <a:endParaRPr/>
          </a:p>
        </p:txBody>
      </p:sp>
      <p:sp>
        <p:nvSpPr>
          <p:cNvPr id="328" name="Google Shape;328;p50"/>
          <p:cNvSpPr txBox="1">
            <a:spLocks noGrp="1"/>
          </p:cNvSpPr>
          <p:nvPr>
            <p:ph type="body" idx="1"/>
          </p:nvPr>
        </p:nvSpPr>
        <p:spPr>
          <a:xfrm>
            <a:off x="4648200" y="342900"/>
            <a:ext cx="4038600" cy="42516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400"/>
              <a:buFont typeface="Arial"/>
              <a:buChar char="•"/>
            </a:pPr>
            <a:r>
              <a:rPr lang="en" sz="2400" b="0" i="0" u="none">
                <a:solidFill>
                  <a:schemeClr val="dk1"/>
                </a:solidFill>
                <a:latin typeface="Arial"/>
                <a:ea typeface="Arial"/>
                <a:cs typeface="Arial"/>
                <a:sym typeface="Arial"/>
              </a:rPr>
              <a:t>Macbeth was a </a:t>
            </a:r>
            <a:r>
              <a:rPr lang="en" sz="2400" b="0" i="1" u="sng">
                <a:solidFill>
                  <a:schemeClr val="dk1"/>
                </a:solidFill>
                <a:latin typeface="Arial"/>
                <a:ea typeface="Arial"/>
                <a:cs typeface="Arial"/>
                <a:sym typeface="Arial"/>
              </a:rPr>
              <a:t>real</a:t>
            </a:r>
            <a:r>
              <a:rPr lang="en" sz="2400" b="0" i="0" u="none">
                <a:solidFill>
                  <a:schemeClr val="dk1"/>
                </a:solidFill>
                <a:latin typeface="Arial"/>
                <a:ea typeface="Arial"/>
                <a:cs typeface="Arial"/>
                <a:sym typeface="Arial"/>
              </a:rPr>
              <a:t> king of Scotland</a:t>
            </a:r>
            <a:endParaRPr/>
          </a:p>
          <a:p>
            <a:pPr marL="342900" lvl="0" indent="-342900" algn="l" rtl="0">
              <a:lnSpc>
                <a:spcPct val="100000"/>
              </a:lnSpc>
              <a:spcBef>
                <a:spcPts val="480"/>
              </a:spcBef>
              <a:spcAft>
                <a:spcPts val="0"/>
              </a:spcAft>
              <a:buClr>
                <a:schemeClr val="dk1"/>
              </a:buClr>
              <a:buSzPts val="2400"/>
              <a:buFont typeface="Arial"/>
              <a:buChar char="•"/>
            </a:pPr>
            <a:r>
              <a:rPr lang="en" sz="2400" b="0" i="0" u="none">
                <a:solidFill>
                  <a:schemeClr val="dk1"/>
                </a:solidFill>
                <a:latin typeface="Arial"/>
                <a:ea typeface="Arial"/>
                <a:cs typeface="Arial"/>
                <a:sym typeface="Arial"/>
              </a:rPr>
              <a:t>He did kill King Duncan</a:t>
            </a:r>
            <a:endParaRPr/>
          </a:p>
          <a:p>
            <a:pPr marL="342900" lvl="0" indent="-342900" algn="l" rtl="0">
              <a:lnSpc>
                <a:spcPct val="100000"/>
              </a:lnSpc>
              <a:spcBef>
                <a:spcPts val="480"/>
              </a:spcBef>
              <a:spcAft>
                <a:spcPts val="0"/>
              </a:spcAft>
              <a:buClr>
                <a:schemeClr val="dk1"/>
              </a:buClr>
              <a:buSzPts val="2400"/>
              <a:buFont typeface="Arial"/>
              <a:buChar char="•"/>
            </a:pPr>
            <a:r>
              <a:rPr lang="en" sz="2400" b="0" i="0" u="none">
                <a:solidFill>
                  <a:schemeClr val="dk1"/>
                </a:solidFill>
                <a:latin typeface="Arial"/>
                <a:ea typeface="Arial"/>
                <a:cs typeface="Arial"/>
                <a:sym typeface="Arial"/>
              </a:rPr>
              <a:t>Reigned from 1040-1057</a:t>
            </a:r>
            <a:endParaRPr/>
          </a:p>
          <a:p>
            <a:pPr marL="342900" lvl="0" indent="-342900" algn="l" rtl="0">
              <a:lnSpc>
                <a:spcPct val="100000"/>
              </a:lnSpc>
              <a:spcBef>
                <a:spcPts val="480"/>
              </a:spcBef>
              <a:spcAft>
                <a:spcPts val="0"/>
              </a:spcAft>
              <a:buClr>
                <a:schemeClr val="dk1"/>
              </a:buClr>
              <a:buSzPts val="2400"/>
              <a:buFont typeface="Arial"/>
              <a:buChar char="•"/>
            </a:pPr>
            <a:r>
              <a:rPr lang="en" sz="2400" b="1" i="1" u="sng">
                <a:solidFill>
                  <a:schemeClr val="dk1"/>
                </a:solidFill>
                <a:latin typeface="Arial"/>
                <a:ea typeface="Arial"/>
                <a:cs typeface="Arial"/>
                <a:sym typeface="Arial"/>
              </a:rPr>
              <a:t>Unlike</a:t>
            </a:r>
            <a:r>
              <a:rPr lang="en" sz="2400" b="0" i="0" u="none">
                <a:solidFill>
                  <a:schemeClr val="dk1"/>
                </a:solidFill>
                <a:latin typeface="Arial"/>
                <a:ea typeface="Arial"/>
                <a:cs typeface="Arial"/>
                <a:sym typeface="Arial"/>
              </a:rPr>
              <a:t> the Macbeth in Shakespeare’s play</a:t>
            </a:r>
            <a:endParaRPr/>
          </a:p>
          <a:p>
            <a:pPr marL="742950" lvl="1" indent="-285750" algn="l" rtl="0">
              <a:lnSpc>
                <a:spcPct val="100000"/>
              </a:lnSpc>
              <a:spcBef>
                <a:spcPts val="400"/>
              </a:spcBef>
              <a:spcAft>
                <a:spcPts val="0"/>
              </a:spcAft>
              <a:buClr>
                <a:schemeClr val="dk1"/>
              </a:buClr>
              <a:buSzPts val="2000"/>
              <a:buFont typeface="Arial"/>
              <a:buChar char="–"/>
            </a:pPr>
            <a:r>
              <a:rPr lang="en" sz="2000" b="0" i="0" u="none">
                <a:solidFill>
                  <a:schemeClr val="dk1"/>
                </a:solidFill>
                <a:latin typeface="Arial"/>
                <a:ea typeface="Arial"/>
                <a:cs typeface="Arial"/>
                <a:sym typeface="Arial"/>
              </a:rPr>
              <a:t>The real Macbeth had a legitimate claim to the throne</a:t>
            </a:r>
            <a:endParaRPr/>
          </a:p>
          <a:p>
            <a:pPr marL="742950" lvl="1" indent="-285750" algn="l" rtl="0">
              <a:lnSpc>
                <a:spcPct val="100000"/>
              </a:lnSpc>
              <a:spcBef>
                <a:spcPts val="400"/>
              </a:spcBef>
              <a:spcAft>
                <a:spcPts val="0"/>
              </a:spcAft>
              <a:buClr>
                <a:schemeClr val="dk1"/>
              </a:buClr>
              <a:buSzPts val="2000"/>
              <a:buFont typeface="Arial"/>
              <a:buChar char="–"/>
            </a:pPr>
            <a:r>
              <a:rPr lang="en" sz="2000" b="0" i="0" u="none">
                <a:solidFill>
                  <a:schemeClr val="dk1"/>
                </a:solidFill>
                <a:latin typeface="Arial"/>
                <a:ea typeface="Arial"/>
                <a:cs typeface="Arial"/>
                <a:sym typeface="Arial"/>
              </a:rPr>
              <a:t>The real Macbeth was a strong leader </a:t>
            </a:r>
            <a:endParaRPr/>
          </a:p>
          <a:p>
            <a:pPr marL="742950" lvl="1" indent="-285750" algn="l" rtl="0">
              <a:lnSpc>
                <a:spcPct val="100000"/>
              </a:lnSpc>
              <a:spcBef>
                <a:spcPts val="400"/>
              </a:spcBef>
              <a:spcAft>
                <a:spcPts val="0"/>
              </a:spcAft>
              <a:buClr>
                <a:schemeClr val="dk1"/>
              </a:buClr>
              <a:buSzPts val="2000"/>
              <a:buFont typeface="Arial"/>
              <a:buChar char="–"/>
            </a:pPr>
            <a:r>
              <a:rPr lang="en" sz="2000" b="0" i="0" u="none">
                <a:solidFill>
                  <a:schemeClr val="dk1"/>
                </a:solidFill>
                <a:latin typeface="Arial"/>
                <a:ea typeface="Arial"/>
                <a:cs typeface="Arial"/>
                <a:sym typeface="Arial"/>
              </a:rPr>
              <a:t>The real Macbeth’s reign was successful</a:t>
            </a:r>
            <a:endParaRPr/>
          </a:p>
          <a:p>
            <a:pPr marL="342900" lvl="0" indent="-215900" algn="l" rtl="0">
              <a:spcBef>
                <a:spcPts val="400"/>
              </a:spcBef>
              <a:spcAft>
                <a:spcPts val="0"/>
              </a:spcAft>
              <a:buClr>
                <a:schemeClr val="dk1"/>
              </a:buClr>
              <a:buSzPts val="2000"/>
              <a:buFont typeface="Arial"/>
              <a:buNone/>
            </a:pPr>
            <a:endParaRPr sz="2000" b="0" i="0" u="none">
              <a:solidFill>
                <a:schemeClr val="dk1"/>
              </a:solidFill>
              <a:latin typeface="Arial"/>
              <a:ea typeface="Arial"/>
              <a:cs typeface="Arial"/>
              <a:sym typeface="Arial"/>
            </a:endParaRPr>
          </a:p>
        </p:txBody>
      </p:sp>
      <p:pic>
        <p:nvPicPr>
          <p:cNvPr id="329" name="Google Shape;329;p50"/>
          <p:cNvPicPr preferRelativeResize="0"/>
          <p:nvPr/>
        </p:nvPicPr>
        <p:blipFill rotWithShape="1">
          <a:blip r:embed="rId3">
            <a:alphaModFix/>
          </a:blip>
          <a:srcRect/>
          <a:stretch/>
        </p:blipFill>
        <p:spPr>
          <a:xfrm>
            <a:off x="304800" y="857250"/>
            <a:ext cx="4038599" cy="3725464"/>
          </a:xfrm>
          <a:prstGeom prst="rect">
            <a:avLst/>
          </a:prstGeom>
          <a:noFill/>
          <a:ln>
            <a:noFill/>
          </a:ln>
        </p:spPr>
      </p:pic>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7F1DE"/>
        </a:solidFill>
        <a:effectLst/>
      </p:bgPr>
    </p:bg>
    <p:spTree>
      <p:nvGrpSpPr>
        <p:cNvPr id="1" name="Shape 333"/>
        <p:cNvGrpSpPr/>
        <p:nvPr/>
      </p:nvGrpSpPr>
      <p:grpSpPr>
        <a:xfrm>
          <a:off x="0" y="0"/>
          <a:ext cx="0" cy="0"/>
          <a:chOff x="0" y="0"/>
          <a:chExt cx="0" cy="0"/>
        </a:xfrm>
      </p:grpSpPr>
      <p:sp>
        <p:nvSpPr>
          <p:cNvPr id="334" name="Google Shape;334;p51"/>
          <p:cNvSpPr txBox="1">
            <a:spLocks noGrp="1"/>
          </p:cNvSpPr>
          <p:nvPr>
            <p:ph type="body" idx="1"/>
          </p:nvPr>
        </p:nvSpPr>
        <p:spPr>
          <a:xfrm>
            <a:off x="228600" y="1028700"/>
            <a:ext cx="5105400" cy="41148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accent1"/>
              </a:buClr>
              <a:buSzPts val="2100"/>
              <a:buFont typeface="Noto Sans Symbols"/>
              <a:buChar char="❧"/>
            </a:pPr>
            <a:r>
              <a:rPr lang="en" sz="2800" b="0" i="0" u="none" strike="noStrike" cap="none">
                <a:solidFill>
                  <a:srgbClr val="262626"/>
                </a:solidFill>
                <a:latin typeface="Quattrocento"/>
                <a:ea typeface="Quattrocento"/>
                <a:cs typeface="Quattrocento"/>
                <a:sym typeface="Quattrocento"/>
              </a:rPr>
              <a:t>When the play begins, there are two wars in progress:</a:t>
            </a:r>
            <a:endParaRPr/>
          </a:p>
          <a:p>
            <a:pPr marL="457200" marR="0" lvl="0" indent="-361950" algn="l" rtl="0">
              <a:lnSpc>
                <a:spcPct val="100000"/>
              </a:lnSpc>
              <a:spcBef>
                <a:spcPts val="600"/>
              </a:spcBef>
              <a:spcAft>
                <a:spcPts val="0"/>
              </a:spcAft>
              <a:buClr>
                <a:schemeClr val="accent1"/>
              </a:buClr>
              <a:buSzPts val="1500"/>
              <a:buFont typeface="Noto Sans Symbols"/>
              <a:buNone/>
            </a:pPr>
            <a:endParaRPr sz="2000" b="0" i="0" u="none" strike="noStrike" cap="none">
              <a:solidFill>
                <a:srgbClr val="262626"/>
              </a:solidFill>
              <a:latin typeface="Quattrocento"/>
              <a:ea typeface="Quattrocento"/>
              <a:cs typeface="Quattrocento"/>
              <a:sym typeface="Quattrocento"/>
            </a:endParaRPr>
          </a:p>
          <a:p>
            <a:pPr marL="868362" marR="0" lvl="1" indent="-461962" algn="l" rtl="0">
              <a:lnSpc>
                <a:spcPct val="100000"/>
              </a:lnSpc>
              <a:spcBef>
                <a:spcPts val="600"/>
              </a:spcBef>
              <a:spcAft>
                <a:spcPts val="0"/>
              </a:spcAft>
              <a:buClr>
                <a:schemeClr val="accent1"/>
              </a:buClr>
              <a:buSzPts val="1950"/>
              <a:buFont typeface="Noto Sans Symbols"/>
              <a:buChar char="❧"/>
            </a:pPr>
            <a:r>
              <a:rPr lang="en" sz="2600" b="0" i="0" u="none" strike="noStrike" cap="none">
                <a:solidFill>
                  <a:schemeClr val="dk2"/>
                </a:solidFill>
                <a:latin typeface="Quattrocento"/>
                <a:ea typeface="Quattrocento"/>
                <a:cs typeface="Quattrocento"/>
                <a:sym typeface="Quattrocento"/>
              </a:rPr>
              <a:t>Civil War: King Duncan vs. Macdonwald’s rebels</a:t>
            </a:r>
            <a:endParaRPr/>
          </a:p>
          <a:p>
            <a:pPr marL="868362" marR="0" lvl="1" indent="-366712" algn="l" rtl="0">
              <a:lnSpc>
                <a:spcPct val="100000"/>
              </a:lnSpc>
              <a:spcBef>
                <a:spcPts val="600"/>
              </a:spcBef>
              <a:spcAft>
                <a:spcPts val="0"/>
              </a:spcAft>
              <a:buClr>
                <a:schemeClr val="accent1"/>
              </a:buClr>
              <a:buSzPts val="1500"/>
              <a:buFont typeface="Noto Sans Symbols"/>
              <a:buNone/>
            </a:pPr>
            <a:endParaRPr sz="2000" b="0" i="1" u="none" strike="noStrike" cap="none">
              <a:solidFill>
                <a:schemeClr val="dk2"/>
              </a:solidFill>
              <a:latin typeface="Quattrocento"/>
              <a:ea typeface="Quattrocento"/>
              <a:cs typeface="Quattrocento"/>
              <a:sym typeface="Quattrocento"/>
            </a:endParaRPr>
          </a:p>
          <a:p>
            <a:pPr marL="868362" marR="0" lvl="1" indent="-461962" algn="l" rtl="0">
              <a:lnSpc>
                <a:spcPct val="100000"/>
              </a:lnSpc>
              <a:spcBef>
                <a:spcPts val="600"/>
              </a:spcBef>
              <a:spcAft>
                <a:spcPts val="0"/>
              </a:spcAft>
              <a:buClr>
                <a:schemeClr val="accent1"/>
              </a:buClr>
              <a:buSzPts val="1950"/>
              <a:buFont typeface="Noto Sans Symbols"/>
              <a:buChar char="❧"/>
            </a:pPr>
            <a:r>
              <a:rPr lang="en" sz="2600" b="0" i="0" u="none" strike="noStrike" cap="none">
                <a:solidFill>
                  <a:schemeClr val="accent2"/>
                </a:solidFill>
                <a:latin typeface="Quattrocento"/>
                <a:ea typeface="Quattrocento"/>
                <a:cs typeface="Quattrocento"/>
                <a:sym typeface="Quattrocento"/>
              </a:rPr>
              <a:t>National War: Scotland vs. Norway</a:t>
            </a:r>
            <a:endParaRPr/>
          </a:p>
        </p:txBody>
      </p:sp>
      <p:sp>
        <p:nvSpPr>
          <p:cNvPr id="335" name="Google Shape;335;p51"/>
          <p:cNvSpPr txBox="1"/>
          <p:nvPr/>
        </p:nvSpPr>
        <p:spPr>
          <a:xfrm>
            <a:off x="228600" y="342900"/>
            <a:ext cx="8610600" cy="514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873624"/>
              </a:buClr>
              <a:buFont typeface="Quattrocento"/>
              <a:buNone/>
            </a:pPr>
            <a:r>
              <a:rPr lang="en" sz="3900" b="1" i="0" u="none">
                <a:solidFill>
                  <a:srgbClr val="873624"/>
                </a:solidFill>
                <a:latin typeface="Quattrocento"/>
                <a:ea typeface="Quattrocento"/>
                <a:cs typeface="Quattrocento"/>
                <a:sym typeface="Quattrocento"/>
              </a:rPr>
              <a:t>Before the Curtain Opens</a:t>
            </a:r>
            <a:endParaRPr/>
          </a:p>
        </p:txBody>
      </p:sp>
      <p:pic>
        <p:nvPicPr>
          <p:cNvPr id="336" name="Google Shape;336;p51"/>
          <p:cNvPicPr preferRelativeResize="0"/>
          <p:nvPr/>
        </p:nvPicPr>
        <p:blipFill rotWithShape="1">
          <a:blip r:embed="rId3">
            <a:alphaModFix/>
          </a:blip>
          <a:srcRect/>
          <a:stretch/>
        </p:blipFill>
        <p:spPr>
          <a:xfrm>
            <a:off x="5486400" y="1114425"/>
            <a:ext cx="3217800" cy="1971600"/>
          </a:xfrm>
          <a:prstGeom prst="rect">
            <a:avLst/>
          </a:prstGeom>
          <a:noFill/>
          <a:ln w="12700" cap="flat" cmpd="sng">
            <a:solidFill>
              <a:schemeClr val="dk1"/>
            </a:solidFill>
            <a:prstDash val="solid"/>
            <a:miter lim="8000"/>
            <a:headEnd type="none" w="sm" len="sm"/>
            <a:tailEnd type="none" w="sm" len="sm"/>
          </a:ln>
        </p:spPr>
      </p:pic>
      <p:pic>
        <p:nvPicPr>
          <p:cNvPr id="337" name="Google Shape;337;p51"/>
          <p:cNvPicPr preferRelativeResize="0"/>
          <p:nvPr/>
        </p:nvPicPr>
        <p:blipFill rotWithShape="1">
          <a:blip r:embed="rId4">
            <a:alphaModFix/>
          </a:blip>
          <a:srcRect/>
          <a:stretch/>
        </p:blipFill>
        <p:spPr>
          <a:xfrm>
            <a:off x="5486400" y="3198019"/>
            <a:ext cx="3200400" cy="1545600"/>
          </a:xfrm>
          <a:prstGeom prst="rect">
            <a:avLst/>
          </a:prstGeom>
          <a:noFill/>
          <a:ln w="12700" cap="flat" cmpd="sng">
            <a:solidFill>
              <a:schemeClr val="dk1"/>
            </a:solidFill>
            <a:prstDash val="solid"/>
            <a:miter lim="8000"/>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7F1DE"/>
        </a:solidFill>
        <a:effectLst/>
      </p:bgPr>
    </p:bg>
    <p:spTree>
      <p:nvGrpSpPr>
        <p:cNvPr id="1" name="Shape 341"/>
        <p:cNvGrpSpPr/>
        <p:nvPr/>
      </p:nvGrpSpPr>
      <p:grpSpPr>
        <a:xfrm>
          <a:off x="0" y="0"/>
          <a:ext cx="0" cy="0"/>
          <a:chOff x="0" y="0"/>
          <a:chExt cx="0" cy="0"/>
        </a:xfrm>
      </p:grpSpPr>
      <p:sp>
        <p:nvSpPr>
          <p:cNvPr id="342" name="Google Shape;342;p52"/>
          <p:cNvSpPr txBox="1">
            <a:spLocks noGrp="1"/>
          </p:cNvSpPr>
          <p:nvPr>
            <p:ph type="body" idx="1"/>
          </p:nvPr>
        </p:nvSpPr>
        <p:spPr>
          <a:xfrm>
            <a:off x="457200" y="342900"/>
            <a:ext cx="4038600" cy="4251722"/>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800"/>
              <a:buFont typeface="Arial"/>
              <a:buChar char="•"/>
            </a:pPr>
            <a:r>
              <a:rPr lang="en" sz="2800" b="0" i="0" u="none">
                <a:solidFill>
                  <a:schemeClr val="dk1"/>
                </a:solidFill>
                <a:latin typeface="Arial"/>
                <a:ea typeface="Arial"/>
                <a:cs typeface="Arial"/>
                <a:sym typeface="Arial"/>
              </a:rPr>
              <a:t>Overview</a:t>
            </a:r>
            <a:endParaRPr/>
          </a:p>
        </p:txBody>
      </p:sp>
      <p:sp>
        <p:nvSpPr>
          <p:cNvPr id="343" name="Google Shape;343;p52"/>
          <p:cNvSpPr txBox="1">
            <a:spLocks noGrp="1"/>
          </p:cNvSpPr>
          <p:nvPr>
            <p:ph type="body" idx="1"/>
          </p:nvPr>
        </p:nvSpPr>
        <p:spPr>
          <a:xfrm>
            <a:off x="4648200" y="342900"/>
            <a:ext cx="4038600" cy="4251722"/>
          </a:xfrm>
          <a:prstGeom prst="rect">
            <a:avLst/>
          </a:prstGeom>
          <a:noFill/>
          <a:ln>
            <a:noFill/>
          </a:ln>
        </p:spPr>
        <p:txBody>
          <a:bodyPr spcFirstLastPara="1" wrap="square" lIns="91425" tIns="45700" rIns="91425" bIns="45700" anchor="t" anchorCtr="0">
            <a:noAutofit/>
          </a:bodyPr>
          <a:lstStyle/>
          <a:p>
            <a:pPr marL="342900" lvl="0" indent="-323850" algn="l" rtl="0">
              <a:lnSpc>
                <a:spcPct val="100000"/>
              </a:lnSpc>
              <a:spcBef>
                <a:spcPts val="0"/>
              </a:spcBef>
              <a:spcAft>
                <a:spcPts val="0"/>
              </a:spcAft>
              <a:buClr>
                <a:schemeClr val="dk1"/>
              </a:buClr>
              <a:buSzPts val="2500"/>
              <a:buFont typeface="Arial"/>
              <a:buChar char="•"/>
            </a:pPr>
            <a:r>
              <a:rPr lang="en" sz="2500" b="0" i="0" u="none">
                <a:solidFill>
                  <a:schemeClr val="dk1"/>
                </a:solidFill>
                <a:latin typeface="Arial"/>
                <a:ea typeface="Arial"/>
                <a:cs typeface="Arial"/>
                <a:sym typeface="Arial"/>
              </a:rPr>
              <a:t>Macbeth is a brave Scottish general</a:t>
            </a:r>
            <a:endParaRPr sz="2900"/>
          </a:p>
          <a:p>
            <a:pPr marL="342900" lvl="0" indent="-323850" algn="l" rtl="0">
              <a:lnSpc>
                <a:spcPct val="100000"/>
              </a:lnSpc>
              <a:spcBef>
                <a:spcPts val="560"/>
              </a:spcBef>
              <a:spcAft>
                <a:spcPts val="0"/>
              </a:spcAft>
              <a:buClr>
                <a:schemeClr val="dk1"/>
              </a:buClr>
              <a:buSzPts val="2500"/>
              <a:buFont typeface="Arial"/>
              <a:buChar char="•"/>
            </a:pPr>
            <a:r>
              <a:rPr lang="en" sz="2500" b="0" i="0" u="none">
                <a:solidFill>
                  <a:schemeClr val="dk1"/>
                </a:solidFill>
                <a:latin typeface="Arial"/>
                <a:ea typeface="Arial"/>
                <a:cs typeface="Arial"/>
                <a:sym typeface="Arial"/>
              </a:rPr>
              <a:t>He receives a prophecy from 3 ghastly witches that someday he will become the king of Scotland</a:t>
            </a:r>
            <a:endParaRPr sz="2900"/>
          </a:p>
          <a:p>
            <a:pPr marL="342900" lvl="0" indent="-323850" algn="l" rtl="0">
              <a:lnSpc>
                <a:spcPct val="100000"/>
              </a:lnSpc>
              <a:spcBef>
                <a:spcPts val="560"/>
              </a:spcBef>
              <a:spcAft>
                <a:spcPts val="0"/>
              </a:spcAft>
              <a:buClr>
                <a:schemeClr val="dk1"/>
              </a:buClr>
              <a:buSzPts val="2500"/>
              <a:buFont typeface="Arial"/>
              <a:buChar char="•"/>
            </a:pPr>
            <a:r>
              <a:rPr lang="en" sz="2500" b="0" i="0" u="none">
                <a:solidFill>
                  <a:schemeClr val="dk1"/>
                </a:solidFill>
                <a:latin typeface="Arial"/>
                <a:ea typeface="Arial"/>
                <a:cs typeface="Arial"/>
                <a:sym typeface="Arial"/>
              </a:rPr>
              <a:t>He and his wife become consumed with thoughts of glory and power</a:t>
            </a:r>
            <a:endParaRPr sz="2900"/>
          </a:p>
        </p:txBody>
      </p:sp>
      <p:pic>
        <p:nvPicPr>
          <p:cNvPr id="344" name="Google Shape;344;p52"/>
          <p:cNvPicPr preferRelativeResize="0"/>
          <p:nvPr/>
        </p:nvPicPr>
        <p:blipFill rotWithShape="1">
          <a:blip r:embed="rId3">
            <a:alphaModFix/>
          </a:blip>
          <a:srcRect/>
          <a:stretch/>
        </p:blipFill>
        <p:spPr>
          <a:xfrm>
            <a:off x="457200" y="946900"/>
            <a:ext cx="3514075" cy="3402275"/>
          </a:xfrm>
          <a:prstGeom prst="rect">
            <a:avLst/>
          </a:prstGeom>
          <a:noFill/>
          <a:ln>
            <a:noFill/>
          </a:ln>
        </p:spPr>
      </p:pic>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7F1DE"/>
        </a:solidFill>
        <a:effectLst/>
      </p:bgPr>
    </p:bg>
    <p:spTree>
      <p:nvGrpSpPr>
        <p:cNvPr id="1" name="Shape 348"/>
        <p:cNvGrpSpPr/>
        <p:nvPr/>
      </p:nvGrpSpPr>
      <p:grpSpPr>
        <a:xfrm>
          <a:off x="0" y="0"/>
          <a:ext cx="0" cy="0"/>
          <a:chOff x="0" y="0"/>
          <a:chExt cx="0" cy="0"/>
        </a:xfrm>
      </p:grpSpPr>
      <p:sp>
        <p:nvSpPr>
          <p:cNvPr id="349" name="Google Shape;349;p53"/>
          <p:cNvSpPr txBox="1">
            <a:spLocks noGrp="1"/>
          </p:cNvSpPr>
          <p:nvPr>
            <p:ph type="body" idx="1"/>
          </p:nvPr>
        </p:nvSpPr>
        <p:spPr>
          <a:xfrm>
            <a:off x="457200" y="342900"/>
            <a:ext cx="4038600" cy="42516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400"/>
              <a:buFont typeface="Arial"/>
              <a:buChar char="•"/>
            </a:pPr>
            <a:r>
              <a:rPr lang="en" sz="2400" b="0" i="0" u="none">
                <a:solidFill>
                  <a:schemeClr val="dk1"/>
                </a:solidFill>
                <a:latin typeface="Arial"/>
                <a:ea typeface="Arial"/>
                <a:cs typeface="Arial"/>
                <a:sym typeface="Arial"/>
              </a:rPr>
              <a:t>Literary Focus</a:t>
            </a:r>
            <a:endParaRPr/>
          </a:p>
          <a:p>
            <a:pPr marL="742950" lvl="1" indent="-285750" algn="l" rtl="0">
              <a:lnSpc>
                <a:spcPct val="90000"/>
              </a:lnSpc>
              <a:spcBef>
                <a:spcPts val="480"/>
              </a:spcBef>
              <a:spcAft>
                <a:spcPts val="0"/>
              </a:spcAft>
              <a:buClr>
                <a:schemeClr val="dk1"/>
              </a:buClr>
              <a:buSzPts val="2400"/>
              <a:buFont typeface="Arial"/>
              <a:buChar char="–"/>
            </a:pPr>
            <a:r>
              <a:rPr lang="en" sz="2400"/>
              <a:t>Topics</a:t>
            </a:r>
            <a:r>
              <a:rPr lang="en" sz="2400" b="0" i="0" u="none">
                <a:solidFill>
                  <a:schemeClr val="dk1"/>
                </a:solidFill>
                <a:latin typeface="Arial"/>
                <a:ea typeface="Arial"/>
                <a:cs typeface="Arial"/>
                <a:sym typeface="Arial"/>
              </a:rPr>
              <a:t> and Conflicts</a:t>
            </a:r>
            <a:endParaRPr/>
          </a:p>
        </p:txBody>
      </p:sp>
      <p:sp>
        <p:nvSpPr>
          <p:cNvPr id="350" name="Google Shape;350;p53"/>
          <p:cNvSpPr txBox="1">
            <a:spLocks noGrp="1"/>
          </p:cNvSpPr>
          <p:nvPr>
            <p:ph type="body" idx="1"/>
          </p:nvPr>
        </p:nvSpPr>
        <p:spPr>
          <a:xfrm>
            <a:off x="4648200" y="342900"/>
            <a:ext cx="4038600" cy="4251600"/>
          </a:xfrm>
          <a:prstGeom prst="rect">
            <a:avLst/>
          </a:prstGeom>
          <a:noFill/>
          <a:ln>
            <a:noFill/>
          </a:ln>
        </p:spPr>
        <p:txBody>
          <a:bodyPr spcFirstLastPara="1" wrap="square" lIns="91425" tIns="45700" rIns="91425" bIns="45700" anchor="t" anchorCtr="0">
            <a:noAutofit/>
          </a:bodyPr>
          <a:lstStyle/>
          <a:p>
            <a:pPr marL="342900" lvl="0" indent="-323850" algn="l" rtl="0">
              <a:lnSpc>
                <a:spcPct val="90000"/>
              </a:lnSpc>
              <a:spcBef>
                <a:spcPts val="0"/>
              </a:spcBef>
              <a:spcAft>
                <a:spcPts val="0"/>
              </a:spcAft>
              <a:buClr>
                <a:schemeClr val="dk1"/>
              </a:buClr>
              <a:buSzPts val="2500"/>
              <a:buFont typeface="Arial"/>
              <a:buChar char="•"/>
            </a:pPr>
            <a:r>
              <a:rPr lang="en" sz="2500" b="0" i="0" u="none">
                <a:solidFill>
                  <a:schemeClr val="dk1"/>
                </a:solidFill>
                <a:latin typeface="Arial"/>
                <a:ea typeface="Arial"/>
                <a:cs typeface="Arial"/>
                <a:sym typeface="Arial"/>
              </a:rPr>
              <a:t>Ambition</a:t>
            </a:r>
            <a:endParaRPr sz="2900"/>
          </a:p>
          <a:p>
            <a:pPr marL="342900" lvl="0" indent="-323850" algn="l" rtl="0">
              <a:lnSpc>
                <a:spcPct val="90000"/>
              </a:lnSpc>
              <a:spcBef>
                <a:spcPts val="560"/>
              </a:spcBef>
              <a:spcAft>
                <a:spcPts val="0"/>
              </a:spcAft>
              <a:buClr>
                <a:schemeClr val="dk1"/>
              </a:buClr>
              <a:buSzPts val="2500"/>
              <a:buFont typeface="Arial"/>
              <a:buChar char="•"/>
            </a:pPr>
            <a:r>
              <a:rPr lang="en" sz="2500" b="0" i="0" u="none">
                <a:solidFill>
                  <a:schemeClr val="dk1"/>
                </a:solidFill>
                <a:latin typeface="Arial"/>
                <a:ea typeface="Arial"/>
                <a:cs typeface="Arial"/>
                <a:sym typeface="Arial"/>
              </a:rPr>
              <a:t>Corruptive nature of Power</a:t>
            </a:r>
            <a:endParaRPr sz="2900"/>
          </a:p>
          <a:p>
            <a:pPr marL="342900" lvl="0" indent="-323850" algn="l" rtl="0">
              <a:lnSpc>
                <a:spcPct val="90000"/>
              </a:lnSpc>
              <a:spcBef>
                <a:spcPts val="560"/>
              </a:spcBef>
              <a:spcAft>
                <a:spcPts val="0"/>
              </a:spcAft>
              <a:buClr>
                <a:schemeClr val="dk1"/>
              </a:buClr>
              <a:buSzPts val="2500"/>
              <a:buFont typeface="Arial"/>
              <a:buChar char="•"/>
            </a:pPr>
            <a:r>
              <a:rPr lang="en" sz="2500" b="0" i="0" u="none">
                <a:solidFill>
                  <a:schemeClr val="dk1"/>
                </a:solidFill>
                <a:latin typeface="Arial"/>
                <a:ea typeface="Arial"/>
                <a:cs typeface="Arial"/>
                <a:sym typeface="Arial"/>
              </a:rPr>
              <a:t>Guilt</a:t>
            </a:r>
            <a:endParaRPr sz="2900"/>
          </a:p>
          <a:p>
            <a:pPr marL="342900" lvl="0" indent="-323850" algn="l" rtl="0">
              <a:lnSpc>
                <a:spcPct val="90000"/>
              </a:lnSpc>
              <a:spcBef>
                <a:spcPts val="560"/>
              </a:spcBef>
              <a:spcAft>
                <a:spcPts val="0"/>
              </a:spcAft>
              <a:buClr>
                <a:schemeClr val="dk1"/>
              </a:buClr>
              <a:buSzPts val="2500"/>
              <a:buFont typeface="Arial"/>
              <a:buChar char="•"/>
            </a:pPr>
            <a:r>
              <a:rPr lang="en" sz="2500" b="0" i="0" u="none">
                <a:solidFill>
                  <a:schemeClr val="dk1"/>
                </a:solidFill>
                <a:latin typeface="Arial"/>
                <a:ea typeface="Arial"/>
                <a:cs typeface="Arial"/>
                <a:sym typeface="Arial"/>
              </a:rPr>
              <a:t>Paranoia</a:t>
            </a:r>
            <a:endParaRPr sz="2900"/>
          </a:p>
          <a:p>
            <a:pPr marL="342900" lvl="0" indent="-323850" algn="l" rtl="0">
              <a:lnSpc>
                <a:spcPct val="90000"/>
              </a:lnSpc>
              <a:spcBef>
                <a:spcPts val="560"/>
              </a:spcBef>
              <a:spcAft>
                <a:spcPts val="0"/>
              </a:spcAft>
              <a:buClr>
                <a:schemeClr val="dk1"/>
              </a:buClr>
              <a:buSzPts val="2500"/>
              <a:buFont typeface="Arial"/>
              <a:buChar char="•"/>
            </a:pPr>
            <a:r>
              <a:rPr lang="en" sz="2500" b="0" i="0" u="none">
                <a:solidFill>
                  <a:schemeClr val="dk1"/>
                </a:solidFill>
                <a:latin typeface="Arial"/>
                <a:ea typeface="Arial"/>
                <a:cs typeface="Arial"/>
                <a:sym typeface="Arial"/>
              </a:rPr>
              <a:t>Aggression and Masculinity</a:t>
            </a:r>
            <a:endParaRPr sz="2900"/>
          </a:p>
          <a:p>
            <a:pPr marL="342900" lvl="0" indent="-323850" algn="l" rtl="0">
              <a:lnSpc>
                <a:spcPct val="90000"/>
              </a:lnSpc>
              <a:spcBef>
                <a:spcPts val="560"/>
              </a:spcBef>
              <a:spcAft>
                <a:spcPts val="0"/>
              </a:spcAft>
              <a:buClr>
                <a:schemeClr val="dk1"/>
              </a:buClr>
              <a:buSzPts val="2500"/>
              <a:buFont typeface="Arial"/>
              <a:buChar char="•"/>
            </a:pPr>
            <a:r>
              <a:rPr lang="en" sz="2500" b="0" i="0" u="none">
                <a:solidFill>
                  <a:schemeClr val="dk1"/>
                </a:solidFill>
                <a:latin typeface="Arial"/>
                <a:ea typeface="Arial"/>
                <a:cs typeface="Arial"/>
                <a:sym typeface="Arial"/>
              </a:rPr>
              <a:t>Fate and </a:t>
            </a:r>
            <a:r>
              <a:rPr lang="en" sz="2500"/>
              <a:t>Prophecy</a:t>
            </a:r>
            <a:endParaRPr sz="2900"/>
          </a:p>
          <a:p>
            <a:pPr marL="342900" lvl="0" indent="-323850" algn="l" rtl="0">
              <a:lnSpc>
                <a:spcPct val="90000"/>
              </a:lnSpc>
              <a:spcBef>
                <a:spcPts val="560"/>
              </a:spcBef>
              <a:spcAft>
                <a:spcPts val="0"/>
              </a:spcAft>
              <a:buClr>
                <a:schemeClr val="dk1"/>
              </a:buClr>
              <a:buSzPts val="2500"/>
              <a:buFont typeface="Arial"/>
              <a:buChar char="•"/>
            </a:pPr>
            <a:r>
              <a:rPr lang="en" sz="2500" b="0" i="0" u="none">
                <a:solidFill>
                  <a:schemeClr val="dk1"/>
                </a:solidFill>
                <a:latin typeface="Arial"/>
                <a:ea typeface="Arial"/>
                <a:cs typeface="Arial"/>
                <a:sym typeface="Arial"/>
              </a:rPr>
              <a:t>Super Natural Phenomenon</a:t>
            </a:r>
            <a:endParaRPr sz="2900"/>
          </a:p>
          <a:p>
            <a:pPr marL="342900" lvl="0" indent="-323850" algn="l" rtl="0">
              <a:lnSpc>
                <a:spcPct val="90000"/>
              </a:lnSpc>
              <a:spcBef>
                <a:spcPts val="560"/>
              </a:spcBef>
              <a:spcAft>
                <a:spcPts val="0"/>
              </a:spcAft>
              <a:buClr>
                <a:schemeClr val="dk1"/>
              </a:buClr>
              <a:buSzPts val="2500"/>
              <a:buFont typeface="Arial"/>
              <a:buChar char="•"/>
            </a:pPr>
            <a:r>
              <a:rPr lang="en" sz="2500" b="0" i="0" u="none">
                <a:solidFill>
                  <a:schemeClr val="dk1"/>
                </a:solidFill>
                <a:latin typeface="Arial"/>
                <a:ea typeface="Arial"/>
                <a:cs typeface="Arial"/>
                <a:sym typeface="Arial"/>
              </a:rPr>
              <a:t>Deterioration of the Human Mind</a:t>
            </a:r>
            <a:endParaRPr sz="2900"/>
          </a:p>
          <a:p>
            <a:pPr marL="342900" lvl="0" indent="-165100" algn="l" rtl="0">
              <a:spcBef>
                <a:spcPts val="560"/>
              </a:spcBef>
              <a:spcAft>
                <a:spcPts val="0"/>
              </a:spcAft>
              <a:buClr>
                <a:schemeClr val="dk1"/>
              </a:buClr>
              <a:buSzPts val="2800"/>
              <a:buFont typeface="Arial"/>
              <a:buNone/>
            </a:pPr>
            <a:endParaRPr sz="2500" b="0" i="0" u="none">
              <a:solidFill>
                <a:schemeClr val="dk1"/>
              </a:solidFill>
              <a:latin typeface="Arial"/>
              <a:ea typeface="Arial"/>
              <a:cs typeface="Arial"/>
              <a:sym typeface="Arial"/>
            </a:endParaRPr>
          </a:p>
        </p:txBody>
      </p:sp>
      <p:pic>
        <p:nvPicPr>
          <p:cNvPr id="351" name="Google Shape;351;p53"/>
          <p:cNvPicPr preferRelativeResize="0"/>
          <p:nvPr/>
        </p:nvPicPr>
        <p:blipFill rotWithShape="1">
          <a:blip r:embed="rId3">
            <a:alphaModFix/>
          </a:blip>
          <a:srcRect/>
          <a:stretch/>
        </p:blipFill>
        <p:spPr>
          <a:xfrm>
            <a:off x="609600" y="1371600"/>
            <a:ext cx="3733800" cy="2628900"/>
          </a:xfrm>
          <a:prstGeom prst="rect">
            <a:avLst/>
          </a:prstGeom>
          <a:noFill/>
          <a:ln>
            <a:noFill/>
          </a:ln>
        </p:spPr>
      </p:pic>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7F1DE"/>
        </a:solidFill>
        <a:effectLst/>
      </p:bgPr>
    </p:bg>
    <p:spTree>
      <p:nvGrpSpPr>
        <p:cNvPr id="1" name="Shape 355"/>
        <p:cNvGrpSpPr/>
        <p:nvPr/>
      </p:nvGrpSpPr>
      <p:grpSpPr>
        <a:xfrm>
          <a:off x="0" y="0"/>
          <a:ext cx="0" cy="0"/>
          <a:chOff x="0" y="0"/>
          <a:chExt cx="0" cy="0"/>
        </a:xfrm>
      </p:grpSpPr>
      <p:sp>
        <p:nvSpPr>
          <p:cNvPr id="356" name="Google Shape;356;p54"/>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2"/>
              </a:solidFill>
              <a:latin typeface="Arial"/>
              <a:ea typeface="Arial"/>
              <a:cs typeface="Arial"/>
              <a:sym typeface="Arial"/>
            </a:endParaRPr>
          </a:p>
        </p:txBody>
      </p:sp>
      <p:pic>
        <p:nvPicPr>
          <p:cNvPr id="357" name="Google Shape;357;p54"/>
          <p:cNvPicPr preferRelativeResize="0">
            <a:picLocks noGrp="1"/>
          </p:cNvPicPr>
          <p:nvPr>
            <p:ph type="body" idx="1"/>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7F1DE"/>
        </a:solidFill>
        <a:effectLst/>
      </p:bgPr>
    </p:bg>
    <p:spTree>
      <p:nvGrpSpPr>
        <p:cNvPr id="1" name="Shape 362"/>
        <p:cNvGrpSpPr/>
        <p:nvPr/>
      </p:nvGrpSpPr>
      <p:grpSpPr>
        <a:xfrm>
          <a:off x="0" y="0"/>
          <a:ext cx="0" cy="0"/>
          <a:chOff x="0" y="0"/>
          <a:chExt cx="0" cy="0"/>
        </a:xfrm>
      </p:grpSpPr>
      <p:sp>
        <p:nvSpPr>
          <p:cNvPr id="363" name="Google Shape;363;p55"/>
          <p:cNvSpPr txBox="1"/>
          <p:nvPr/>
        </p:nvSpPr>
        <p:spPr>
          <a:xfrm>
            <a:off x="309769" y="282625"/>
            <a:ext cx="8472300" cy="4685700"/>
          </a:xfrm>
          <a:prstGeom prst="rect">
            <a:avLst/>
          </a:prstGeom>
          <a:solidFill>
            <a:srgbClr val="FFFFFF"/>
          </a:solid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364" name="Google Shape;364;p55"/>
          <p:cNvSpPr txBox="1"/>
          <p:nvPr/>
        </p:nvSpPr>
        <p:spPr>
          <a:xfrm>
            <a:off x="4243837" y="1"/>
            <a:ext cx="4119900" cy="900300"/>
          </a:xfrm>
          <a:prstGeom prst="rect">
            <a:avLst/>
          </a:prstGeom>
          <a:solidFill>
            <a:srgbClr val="3F31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5" name="Google Shape;365;p55"/>
          <p:cNvSpPr txBox="1"/>
          <p:nvPr/>
        </p:nvSpPr>
        <p:spPr>
          <a:xfrm>
            <a:off x="4398724" y="1"/>
            <a:ext cx="3779100" cy="738600"/>
          </a:xfrm>
          <a:prstGeom prst="rect">
            <a:avLst/>
          </a:prstGeom>
          <a:solidFill>
            <a:srgbClr val="D6E3BC"/>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Stardos Stencil"/>
              <a:ea typeface="Stardos Stencil"/>
              <a:cs typeface="Stardos Stencil"/>
              <a:sym typeface="Stardos Stencil"/>
            </a:endParaRPr>
          </a:p>
          <a:p>
            <a:pPr marL="0" marR="0" lvl="0" indent="0" algn="ctr" rtl="0">
              <a:spcBef>
                <a:spcPts val="0"/>
              </a:spcBef>
              <a:spcAft>
                <a:spcPts val="0"/>
              </a:spcAft>
              <a:buNone/>
            </a:pPr>
            <a:r>
              <a:rPr lang="en" sz="2000" b="1">
                <a:solidFill>
                  <a:srgbClr val="3F3151"/>
                </a:solidFill>
                <a:latin typeface="Arial"/>
                <a:ea typeface="Arial"/>
                <a:cs typeface="Arial"/>
                <a:sym typeface="Arial"/>
              </a:rPr>
              <a:t>Quick Write</a:t>
            </a:r>
            <a:endParaRPr/>
          </a:p>
          <a:p>
            <a:pPr marL="0" marR="0" lvl="0" indent="0" algn="ctr" rtl="0">
              <a:spcBef>
                <a:spcPts val="0"/>
              </a:spcBef>
              <a:spcAft>
                <a:spcPts val="0"/>
              </a:spcAft>
              <a:buNone/>
            </a:pPr>
            <a:endParaRPr sz="1000">
              <a:solidFill>
                <a:schemeClr val="dk1"/>
              </a:solidFill>
              <a:latin typeface="Stardos Stencil"/>
              <a:ea typeface="Stardos Stencil"/>
              <a:cs typeface="Stardos Stencil"/>
              <a:sym typeface="Stardos Stencil"/>
            </a:endParaRPr>
          </a:p>
          <a:p>
            <a:pPr marL="0" marR="0" lvl="0" indent="0" algn="ctr" rtl="0">
              <a:spcBef>
                <a:spcPts val="0"/>
              </a:spcBef>
              <a:spcAft>
                <a:spcPts val="0"/>
              </a:spcAft>
              <a:buNone/>
            </a:pPr>
            <a:endParaRPr sz="1000">
              <a:solidFill>
                <a:schemeClr val="dk1"/>
              </a:solidFill>
              <a:latin typeface="Stardos Stencil"/>
              <a:ea typeface="Stardos Stencil"/>
              <a:cs typeface="Stardos Stencil"/>
              <a:sym typeface="Stardos Stencil"/>
            </a:endParaRPr>
          </a:p>
        </p:txBody>
      </p:sp>
      <p:sp>
        <p:nvSpPr>
          <p:cNvPr id="366" name="Google Shape;366;p55"/>
          <p:cNvSpPr txBox="1"/>
          <p:nvPr/>
        </p:nvSpPr>
        <p:spPr>
          <a:xfrm>
            <a:off x="618690" y="651054"/>
            <a:ext cx="3158700" cy="300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000" b="1">
                <a:solidFill>
                  <a:schemeClr val="dk1"/>
                </a:solidFill>
                <a:latin typeface="Arial"/>
                <a:ea typeface="Arial"/>
                <a:cs typeface="Arial"/>
                <a:sym typeface="Arial"/>
              </a:rPr>
              <a:t>Prompt:</a:t>
            </a:r>
            <a:endParaRPr/>
          </a:p>
        </p:txBody>
      </p:sp>
      <p:sp>
        <p:nvSpPr>
          <p:cNvPr id="367" name="Google Shape;367;p55"/>
          <p:cNvSpPr txBox="1"/>
          <p:nvPr/>
        </p:nvSpPr>
        <p:spPr>
          <a:xfrm>
            <a:off x="504721" y="1147411"/>
            <a:ext cx="8182200" cy="3647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chemeClr val="dk1"/>
                </a:solidFill>
                <a:latin typeface="Arial"/>
                <a:ea typeface="Arial"/>
                <a:cs typeface="Arial"/>
                <a:sym typeface="Arial"/>
              </a:rPr>
              <a:t>Use the five words below to make a prediction </a:t>
            </a:r>
            <a:r>
              <a:rPr lang="en" sz="1800">
                <a:solidFill>
                  <a:schemeClr val="dk1"/>
                </a:solidFill>
              </a:rPr>
              <a:t>f</a:t>
            </a:r>
            <a:r>
              <a:rPr lang="en" sz="1800">
                <a:solidFill>
                  <a:schemeClr val="dk1"/>
                </a:solidFill>
                <a:latin typeface="Arial"/>
                <a:ea typeface="Arial"/>
                <a:cs typeface="Arial"/>
                <a:sym typeface="Arial"/>
              </a:rPr>
              <a:t>or Macbeth. What will the plot include? What might happen to the Main characters – Macbeth and Lady Macbeth (His Wife)? Try to do it in Shakespearean languag</a:t>
            </a:r>
            <a:r>
              <a:rPr lang="en" sz="1800">
                <a:solidFill>
                  <a:schemeClr val="dk1"/>
                </a:solidFill>
              </a:rPr>
              <a:t>e.</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Noto Sans Symbols"/>
              <a:buChar char="✧"/>
            </a:pPr>
            <a:r>
              <a:rPr lang="en" sz="1800">
                <a:solidFill>
                  <a:schemeClr val="dk1"/>
                </a:solidFill>
                <a:latin typeface="Arial"/>
                <a:ea typeface="Arial"/>
                <a:cs typeface="Arial"/>
                <a:sym typeface="Arial"/>
              </a:rPr>
              <a:t>Assassination</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Noto Sans Symbols"/>
              <a:buChar char="✧"/>
            </a:pPr>
            <a:r>
              <a:rPr lang="en" sz="1800">
                <a:solidFill>
                  <a:schemeClr val="dk1"/>
                </a:solidFill>
                <a:latin typeface="Arial"/>
                <a:ea typeface="Arial"/>
                <a:cs typeface="Arial"/>
                <a:sym typeface="Arial"/>
              </a:rPr>
              <a:t>War</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Noto Sans Symbols"/>
              <a:buChar char="✧"/>
            </a:pPr>
            <a:r>
              <a:rPr lang="en" sz="1800">
                <a:solidFill>
                  <a:schemeClr val="dk1"/>
                </a:solidFill>
                <a:latin typeface="Arial"/>
                <a:ea typeface="Arial"/>
                <a:cs typeface="Arial"/>
                <a:sym typeface="Arial"/>
              </a:rPr>
              <a:t>Witchcraft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Noto Sans Symbols"/>
              <a:buChar char="✧"/>
            </a:pPr>
            <a:r>
              <a:rPr lang="en" sz="1800">
                <a:solidFill>
                  <a:schemeClr val="dk1"/>
                </a:solidFill>
                <a:latin typeface="Arial"/>
                <a:ea typeface="Arial"/>
                <a:cs typeface="Arial"/>
                <a:sym typeface="Arial"/>
              </a:rPr>
              <a:t>Prophecy </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Noto Sans Symbols"/>
              <a:buChar char="✧"/>
            </a:pPr>
            <a:r>
              <a:rPr lang="en" sz="1800">
                <a:solidFill>
                  <a:schemeClr val="dk1"/>
                </a:solidFill>
                <a:latin typeface="Arial"/>
                <a:ea typeface="Arial"/>
                <a:cs typeface="Arial"/>
                <a:sym typeface="Arial"/>
              </a:rPr>
              <a:t>Tyranny </a:t>
            </a:r>
            <a:endParaRPr/>
          </a:p>
          <a:p>
            <a:pPr marL="0" marR="0" lvl="0" indent="0" algn="l" rtl="0">
              <a:spcBef>
                <a:spcPts val="0"/>
              </a:spcBef>
              <a:spcAft>
                <a:spcPts val="0"/>
              </a:spcAft>
              <a:buNone/>
            </a:pPr>
            <a:endParaRPr/>
          </a:p>
        </p:txBody>
      </p:sp>
      <p:sp>
        <p:nvSpPr>
          <p:cNvPr id="368" name="Google Shape;368;p55"/>
          <p:cNvSpPr txBox="1"/>
          <p:nvPr/>
        </p:nvSpPr>
        <p:spPr>
          <a:xfrm>
            <a:off x="2436500" y="2159400"/>
            <a:ext cx="6143700" cy="2541600"/>
          </a:xfrm>
          <a:prstGeom prst="rect">
            <a:avLst/>
          </a:prstGeom>
          <a:solidFill>
            <a:srgbClr val="D9D9D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Double click and type here:  </a:t>
            </a:r>
            <a:endParaRPr sz="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1DE"/>
        </a:solidFill>
        <a:effectLst/>
      </p:bgPr>
    </p:bg>
    <p:spTree>
      <p:nvGrpSpPr>
        <p:cNvPr id="1" name="Shape 157"/>
        <p:cNvGrpSpPr/>
        <p:nvPr/>
      </p:nvGrpSpPr>
      <p:grpSpPr>
        <a:xfrm>
          <a:off x="0" y="0"/>
          <a:ext cx="0" cy="0"/>
          <a:chOff x="0" y="0"/>
          <a:chExt cx="0" cy="0"/>
        </a:xfrm>
      </p:grpSpPr>
      <p:pic>
        <p:nvPicPr>
          <p:cNvPr id="158" name="Google Shape;158;p29"/>
          <p:cNvPicPr preferRelativeResize="0"/>
          <p:nvPr/>
        </p:nvPicPr>
        <p:blipFill rotWithShape="1">
          <a:blip r:embed="rId3">
            <a:alphaModFix/>
          </a:blip>
          <a:srcRect/>
          <a:stretch/>
        </p:blipFill>
        <p:spPr>
          <a:xfrm>
            <a:off x="0" y="0"/>
            <a:ext cx="9092725" cy="5143500"/>
          </a:xfrm>
          <a:prstGeom prst="rect">
            <a:avLst/>
          </a:prstGeom>
          <a:noFill/>
          <a:ln>
            <a:noFill/>
          </a:ln>
        </p:spPr>
      </p:pic>
      <p:sp>
        <p:nvSpPr>
          <p:cNvPr id="159" name="Google Shape;159;p29"/>
          <p:cNvSpPr/>
          <p:nvPr/>
        </p:nvSpPr>
        <p:spPr>
          <a:xfrm>
            <a:off x="1472500" y="3949225"/>
            <a:ext cx="6561678" cy="611226"/>
          </a:xfrm>
          <a:prstGeom prst="rect">
            <a:avLst/>
          </a:prstGeom>
        </p:spPr>
        <p:txBody>
          <a:bodyPr>
            <a:prstTxWarp prst="textPlain">
              <a:avLst/>
            </a:prstTxWarp>
          </a:bodyPr>
          <a:lstStyle/>
          <a:p>
            <a:pPr lvl="0" algn="l"/>
            <a:r>
              <a:rPr b="0" i="0">
                <a:ln w="9525" cap="flat" cmpd="sng">
                  <a:solidFill>
                    <a:srgbClr val="000000"/>
                  </a:solidFill>
                  <a:prstDash val="solid"/>
                  <a:miter lim="800000"/>
                  <a:headEnd type="none" w="sm" len="sm"/>
                  <a:tailEnd type="none" w="sm" len="sm"/>
                </a:ln>
                <a:solidFill>
                  <a:srgbClr val="FFFFFF"/>
                </a:solidFill>
                <a:latin typeface="Arial Black"/>
              </a:rPr>
              <a:t>Anticipation Guide</a:t>
            </a: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1DE"/>
        </a:solidFill>
        <a:effectLst/>
      </p:bgPr>
    </p:bg>
    <p:spTree>
      <p:nvGrpSpPr>
        <p:cNvPr id="1" name="Shape 163"/>
        <p:cNvGrpSpPr/>
        <p:nvPr/>
      </p:nvGrpSpPr>
      <p:grpSpPr>
        <a:xfrm>
          <a:off x="0" y="0"/>
          <a:ext cx="0" cy="0"/>
          <a:chOff x="0" y="0"/>
          <a:chExt cx="0" cy="0"/>
        </a:xfrm>
      </p:grpSpPr>
      <p:sp>
        <p:nvSpPr>
          <p:cNvPr id="164" name="Google Shape;164;p30"/>
          <p:cNvSpPr txBox="1">
            <a:spLocks noGrp="1"/>
          </p:cNvSpPr>
          <p:nvPr>
            <p:ph type="title"/>
          </p:nvPr>
        </p:nvSpPr>
        <p:spPr>
          <a:xfrm>
            <a:off x="457200" y="205978"/>
            <a:ext cx="8229600"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3200"/>
              <a:t>Move each answer to the side which best represents your thoughts.</a:t>
            </a:r>
            <a:endParaRPr sz="3200"/>
          </a:p>
        </p:txBody>
      </p:sp>
      <p:sp>
        <p:nvSpPr>
          <p:cNvPr id="165" name="Google Shape;165;p30"/>
          <p:cNvSpPr txBox="1">
            <a:spLocks noGrp="1"/>
          </p:cNvSpPr>
          <p:nvPr>
            <p:ph type="body" idx="1"/>
          </p:nvPr>
        </p:nvSpPr>
        <p:spPr>
          <a:xfrm rot="607">
            <a:off x="7544387" y="1889666"/>
            <a:ext cx="3399900" cy="850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
                <a:solidFill>
                  <a:srgbClr val="FF0000"/>
                </a:solidFill>
              </a:rPr>
              <a:t>YES</a:t>
            </a:r>
            <a:endParaRPr>
              <a:solidFill>
                <a:srgbClr val="FF0000"/>
              </a:solidFill>
            </a:endParaRPr>
          </a:p>
        </p:txBody>
      </p:sp>
      <p:sp>
        <p:nvSpPr>
          <p:cNvPr id="166" name="Google Shape;166;p30"/>
          <p:cNvSpPr txBox="1"/>
          <p:nvPr/>
        </p:nvSpPr>
        <p:spPr>
          <a:xfrm>
            <a:off x="180999" y="1568675"/>
            <a:ext cx="850800" cy="1492200"/>
          </a:xfrm>
          <a:prstGeom prst="rect">
            <a:avLst/>
          </a:prstGeom>
          <a:noFill/>
          <a:ln>
            <a:noFill/>
          </a:ln>
        </p:spPr>
        <p:txBody>
          <a:bodyPr spcFirstLastPara="1" wrap="square" lIns="91425" tIns="91425" rIns="91425" bIns="91425" anchor="ctr" anchorCtr="0">
            <a:noAutofit/>
          </a:bodyPr>
          <a:lstStyle/>
          <a:p>
            <a:pPr marL="0" lvl="0" indent="0" algn="l" rtl="0">
              <a:spcBef>
                <a:spcPts val="360"/>
              </a:spcBef>
              <a:spcAft>
                <a:spcPts val="0"/>
              </a:spcAft>
              <a:buNone/>
            </a:pPr>
            <a:r>
              <a:rPr lang="en" sz="3200">
                <a:solidFill>
                  <a:srgbClr val="980000"/>
                </a:solidFill>
              </a:rPr>
              <a:t>NO</a:t>
            </a:r>
            <a:endParaRPr sz="3200">
              <a:solidFill>
                <a:srgbClr val="980000"/>
              </a:solidFill>
            </a:endParaRPr>
          </a:p>
        </p:txBody>
      </p:sp>
      <p:sp>
        <p:nvSpPr>
          <p:cNvPr id="167" name="Google Shape;167;p30"/>
          <p:cNvSpPr txBox="1"/>
          <p:nvPr/>
        </p:nvSpPr>
        <p:spPr>
          <a:xfrm>
            <a:off x="2063850" y="1471450"/>
            <a:ext cx="4185000" cy="4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30"/>
          <p:cNvSpPr txBox="1"/>
          <p:nvPr/>
        </p:nvSpPr>
        <p:spPr>
          <a:xfrm>
            <a:off x="2694000" y="1167113"/>
            <a:ext cx="3602100" cy="506400"/>
          </a:xfrm>
          <a:prstGeom prst="rect">
            <a:avLst/>
          </a:prstGeom>
          <a:solidFill>
            <a:srgbClr val="D9D9D9"/>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242338" lvl="0" indent="0" algn="l" rtl="0">
              <a:lnSpc>
                <a:spcPct val="150000"/>
              </a:lnSpc>
              <a:spcBef>
                <a:spcPts val="1413"/>
              </a:spcBef>
              <a:spcAft>
                <a:spcPts val="0"/>
              </a:spcAft>
              <a:buClr>
                <a:schemeClr val="dk1"/>
              </a:buClr>
              <a:buSzPts val="1100"/>
              <a:buFont typeface="Arial"/>
              <a:buNone/>
            </a:pPr>
            <a:r>
              <a:rPr lang="en" sz="1199">
                <a:solidFill>
                  <a:schemeClr val="dk1"/>
                </a:solidFill>
                <a:latin typeface="Times"/>
                <a:ea typeface="Times"/>
                <a:cs typeface="Times"/>
                <a:sym typeface="Times"/>
              </a:rPr>
              <a:t> </a:t>
            </a:r>
            <a:r>
              <a:rPr lang="en" sz="1199" b="1">
                <a:solidFill>
                  <a:schemeClr val="dk1"/>
                </a:solidFill>
                <a:latin typeface="Times"/>
                <a:ea typeface="Times"/>
                <a:cs typeface="Times"/>
                <a:sym typeface="Times"/>
              </a:rPr>
              <a:t>Have you ever given in to temptation?  </a:t>
            </a:r>
            <a:endParaRPr b="1"/>
          </a:p>
        </p:txBody>
      </p:sp>
      <p:sp>
        <p:nvSpPr>
          <p:cNvPr id="169" name="Google Shape;169;p30"/>
          <p:cNvSpPr txBox="1"/>
          <p:nvPr/>
        </p:nvSpPr>
        <p:spPr>
          <a:xfrm>
            <a:off x="2694000" y="1738275"/>
            <a:ext cx="3602100" cy="506400"/>
          </a:xfrm>
          <a:prstGeom prst="rect">
            <a:avLst/>
          </a:prstGeom>
          <a:solidFill>
            <a:srgbClr val="D9D9D9"/>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229995" lvl="0" indent="0" algn="l" rtl="0">
              <a:lnSpc>
                <a:spcPct val="150000"/>
              </a:lnSpc>
              <a:spcBef>
                <a:spcPts val="1383"/>
              </a:spcBef>
              <a:spcAft>
                <a:spcPts val="0"/>
              </a:spcAft>
              <a:buClr>
                <a:schemeClr val="dk1"/>
              </a:buClr>
              <a:buSzPts val="1100"/>
              <a:buFont typeface="Arial"/>
              <a:buNone/>
            </a:pPr>
            <a:r>
              <a:rPr lang="en" sz="1199" b="1">
                <a:solidFill>
                  <a:schemeClr val="dk1"/>
                </a:solidFill>
                <a:latin typeface="Times"/>
                <a:ea typeface="Times"/>
                <a:cs typeface="Times"/>
                <a:sym typeface="Times"/>
              </a:rPr>
              <a:t>Do you believe in prophecies?  </a:t>
            </a:r>
            <a:endParaRPr b="1"/>
          </a:p>
        </p:txBody>
      </p:sp>
      <p:sp>
        <p:nvSpPr>
          <p:cNvPr id="170" name="Google Shape;170;p30"/>
          <p:cNvSpPr txBox="1"/>
          <p:nvPr/>
        </p:nvSpPr>
        <p:spPr>
          <a:xfrm>
            <a:off x="2693988" y="2318550"/>
            <a:ext cx="3602100" cy="506400"/>
          </a:xfrm>
          <a:prstGeom prst="rect">
            <a:avLst/>
          </a:prstGeom>
          <a:solidFill>
            <a:srgbClr val="D9D9D9"/>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232129" lvl="0" indent="0" algn="l" rtl="0">
              <a:lnSpc>
                <a:spcPct val="150000"/>
              </a:lnSpc>
              <a:spcBef>
                <a:spcPts val="1386"/>
              </a:spcBef>
              <a:spcAft>
                <a:spcPts val="0"/>
              </a:spcAft>
              <a:buClr>
                <a:schemeClr val="dk1"/>
              </a:buClr>
              <a:buSzPts val="1100"/>
              <a:buFont typeface="Arial"/>
              <a:buNone/>
            </a:pPr>
            <a:r>
              <a:rPr lang="en" sz="1199" b="1">
                <a:solidFill>
                  <a:schemeClr val="dk1"/>
                </a:solidFill>
                <a:latin typeface="Times"/>
                <a:ea typeface="Times"/>
                <a:cs typeface="Times"/>
                <a:sym typeface="Times"/>
              </a:rPr>
              <a:t>What goes around comes around (karma).</a:t>
            </a:r>
            <a:r>
              <a:rPr lang="en" sz="1199">
                <a:solidFill>
                  <a:schemeClr val="dk1"/>
                </a:solidFill>
                <a:latin typeface="Times"/>
                <a:ea typeface="Times"/>
                <a:cs typeface="Times"/>
                <a:sym typeface="Times"/>
              </a:rPr>
              <a:t>  </a:t>
            </a:r>
            <a:endParaRPr/>
          </a:p>
        </p:txBody>
      </p:sp>
      <p:sp>
        <p:nvSpPr>
          <p:cNvPr id="171" name="Google Shape;171;p30"/>
          <p:cNvSpPr txBox="1"/>
          <p:nvPr/>
        </p:nvSpPr>
        <p:spPr>
          <a:xfrm>
            <a:off x="2694000" y="2898813"/>
            <a:ext cx="3602100" cy="506400"/>
          </a:xfrm>
          <a:prstGeom prst="rect">
            <a:avLst/>
          </a:prstGeom>
          <a:solidFill>
            <a:srgbClr val="D9D9D9"/>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50" b="1">
                <a:latin typeface="Times New Roman"/>
                <a:ea typeface="Times New Roman"/>
                <a:cs typeface="Times New Roman"/>
                <a:sym typeface="Times New Roman"/>
              </a:rPr>
              <a:t>Would you break your moral code for a loved one?</a:t>
            </a:r>
            <a:endParaRPr sz="1150" b="1">
              <a:latin typeface="Times New Roman"/>
              <a:ea typeface="Times New Roman"/>
              <a:cs typeface="Times New Roman"/>
              <a:sym typeface="Times New Roman"/>
            </a:endParaRPr>
          </a:p>
        </p:txBody>
      </p:sp>
      <p:sp>
        <p:nvSpPr>
          <p:cNvPr id="172" name="Google Shape;172;p30"/>
          <p:cNvSpPr txBox="1"/>
          <p:nvPr/>
        </p:nvSpPr>
        <p:spPr>
          <a:xfrm>
            <a:off x="2694000" y="3476063"/>
            <a:ext cx="3602100" cy="506400"/>
          </a:xfrm>
          <a:prstGeom prst="rect">
            <a:avLst/>
          </a:prstGeom>
          <a:solidFill>
            <a:srgbClr val="D9D9D9"/>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226796" marR="225741" lvl="0" indent="15542" algn="l" rtl="0">
              <a:lnSpc>
                <a:spcPct val="150000"/>
              </a:lnSpc>
              <a:spcBef>
                <a:spcPts val="1371"/>
              </a:spcBef>
              <a:spcAft>
                <a:spcPts val="0"/>
              </a:spcAft>
              <a:buClr>
                <a:schemeClr val="dk1"/>
              </a:buClr>
              <a:buSzPts val="1100"/>
              <a:buFont typeface="Arial"/>
              <a:buNone/>
            </a:pPr>
            <a:r>
              <a:rPr lang="en" sz="1199" b="1">
                <a:solidFill>
                  <a:schemeClr val="dk1"/>
                </a:solidFill>
                <a:latin typeface="Times"/>
                <a:ea typeface="Times"/>
                <a:cs typeface="Times"/>
                <a:sym typeface="Times"/>
              </a:rPr>
              <a:t>Do you listen to your conscience?  </a:t>
            </a:r>
            <a:endParaRPr b="1"/>
          </a:p>
        </p:txBody>
      </p:sp>
      <p:sp>
        <p:nvSpPr>
          <p:cNvPr id="173" name="Google Shape;173;p30"/>
          <p:cNvSpPr txBox="1"/>
          <p:nvPr/>
        </p:nvSpPr>
        <p:spPr>
          <a:xfrm>
            <a:off x="2694000" y="4053300"/>
            <a:ext cx="3602100" cy="506400"/>
          </a:xfrm>
          <a:prstGeom prst="rect">
            <a:avLst/>
          </a:prstGeom>
          <a:solidFill>
            <a:srgbClr val="D9D9D9"/>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231062" marR="370345" lvl="0" indent="11276" algn="l" rtl="0">
              <a:lnSpc>
                <a:spcPct val="150000"/>
              </a:lnSpc>
              <a:spcBef>
                <a:spcPts val="1371"/>
              </a:spcBef>
              <a:spcAft>
                <a:spcPts val="0"/>
              </a:spcAft>
              <a:buClr>
                <a:schemeClr val="dk1"/>
              </a:buClr>
              <a:buSzPts val="1100"/>
              <a:buFont typeface="Arial"/>
              <a:buNone/>
            </a:pPr>
            <a:r>
              <a:rPr lang="en" sz="1199" b="1">
                <a:solidFill>
                  <a:schemeClr val="dk1"/>
                </a:solidFill>
                <a:latin typeface="Times"/>
                <a:ea typeface="Times"/>
                <a:cs typeface="Times"/>
                <a:sym typeface="Times"/>
              </a:rPr>
              <a:t>Behind every great man is a great woman</a:t>
            </a:r>
            <a:endParaRPr b="1"/>
          </a:p>
        </p:txBody>
      </p:sp>
      <p:sp>
        <p:nvSpPr>
          <p:cNvPr id="174" name="Google Shape;174;p30"/>
          <p:cNvSpPr txBox="1"/>
          <p:nvPr/>
        </p:nvSpPr>
        <p:spPr>
          <a:xfrm>
            <a:off x="2694000" y="4630525"/>
            <a:ext cx="3602100" cy="506400"/>
          </a:xfrm>
          <a:prstGeom prst="rect">
            <a:avLst/>
          </a:prstGeom>
          <a:solidFill>
            <a:srgbClr val="D9D9D9"/>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242338" lvl="0" indent="0" algn="l" rtl="0">
              <a:lnSpc>
                <a:spcPct val="150000"/>
              </a:lnSpc>
              <a:spcBef>
                <a:spcPts val="1359"/>
              </a:spcBef>
              <a:spcAft>
                <a:spcPts val="0"/>
              </a:spcAft>
              <a:buClr>
                <a:schemeClr val="dk1"/>
              </a:buClr>
              <a:buSzPts val="1100"/>
              <a:buFont typeface="Arial"/>
              <a:buNone/>
            </a:pPr>
            <a:r>
              <a:rPr lang="en" sz="1199" b="1">
                <a:solidFill>
                  <a:schemeClr val="dk1"/>
                </a:solidFill>
                <a:latin typeface="Times"/>
                <a:ea typeface="Times"/>
                <a:cs typeface="Times"/>
                <a:sym typeface="Times"/>
              </a:rPr>
              <a:t>Success is worth any price you have to pay. </a:t>
            </a:r>
            <a:endParaRPr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1DE"/>
        </a:solidFill>
        <a:effectLst/>
      </p:bgPr>
    </p:bg>
    <p:spTree>
      <p:nvGrpSpPr>
        <p:cNvPr id="1" name="Shape 178"/>
        <p:cNvGrpSpPr/>
        <p:nvPr/>
      </p:nvGrpSpPr>
      <p:grpSpPr>
        <a:xfrm>
          <a:off x="0" y="0"/>
          <a:ext cx="0" cy="0"/>
          <a:chOff x="0" y="0"/>
          <a:chExt cx="0" cy="0"/>
        </a:xfrm>
      </p:grpSpPr>
      <p:sp>
        <p:nvSpPr>
          <p:cNvPr id="179" name="Google Shape;179;p31"/>
          <p:cNvSpPr txBox="1">
            <a:spLocks noGrp="1"/>
          </p:cNvSpPr>
          <p:nvPr>
            <p:ph type="title"/>
          </p:nvPr>
        </p:nvSpPr>
        <p:spPr>
          <a:xfrm>
            <a:off x="630238" y="273844"/>
            <a:ext cx="7886700" cy="99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3400"/>
              <a:t>Choose two statements, explain why you made that choice.</a:t>
            </a:r>
            <a:r>
              <a:rPr lang="en"/>
              <a:t> </a:t>
            </a:r>
            <a:endParaRPr/>
          </a:p>
        </p:txBody>
      </p:sp>
      <p:sp>
        <p:nvSpPr>
          <p:cNvPr id="180" name="Google Shape;180;p31"/>
          <p:cNvSpPr txBox="1">
            <a:spLocks noGrp="1"/>
          </p:cNvSpPr>
          <p:nvPr>
            <p:ph type="body" idx="1"/>
          </p:nvPr>
        </p:nvSpPr>
        <p:spPr>
          <a:xfrm>
            <a:off x="630238" y="1260872"/>
            <a:ext cx="3868800" cy="618000"/>
          </a:xfrm>
          <a:prstGeom prst="rect">
            <a:avLst/>
          </a:prstGeom>
        </p:spPr>
        <p:txBody>
          <a:bodyPr spcFirstLastPara="1" wrap="square" lIns="91425" tIns="45700" rIns="91425" bIns="45700" anchor="b" anchorCtr="0">
            <a:noAutofit/>
          </a:bodyPr>
          <a:lstStyle/>
          <a:p>
            <a:pPr marL="0" lvl="0" indent="0" algn="l" rtl="0">
              <a:spcBef>
                <a:spcPts val="480"/>
              </a:spcBef>
              <a:spcAft>
                <a:spcPts val="0"/>
              </a:spcAft>
              <a:buNone/>
            </a:pPr>
            <a:r>
              <a:rPr lang="en"/>
              <a:t>Statement here</a:t>
            </a:r>
            <a:endParaRPr/>
          </a:p>
        </p:txBody>
      </p:sp>
      <p:sp>
        <p:nvSpPr>
          <p:cNvPr id="181" name="Google Shape;181;p31"/>
          <p:cNvSpPr txBox="1">
            <a:spLocks noGrp="1"/>
          </p:cNvSpPr>
          <p:nvPr>
            <p:ph type="body" idx="2"/>
          </p:nvPr>
        </p:nvSpPr>
        <p:spPr>
          <a:xfrm>
            <a:off x="630250" y="1878799"/>
            <a:ext cx="3868800" cy="3133500"/>
          </a:xfrm>
          <a:prstGeom prst="rect">
            <a:avLst/>
          </a:prstGeom>
          <a:ln w="9525" cap="flat" cmpd="sng">
            <a:solidFill>
              <a:srgbClr val="000000"/>
            </a:solidFill>
            <a:prstDash val="lgDash"/>
            <a:round/>
            <a:headEnd type="none" w="sm" len="sm"/>
            <a:tailEnd type="none" w="sm" len="sm"/>
          </a:ln>
        </p:spPr>
        <p:txBody>
          <a:bodyPr spcFirstLastPara="1" wrap="square" lIns="91425" tIns="45700" rIns="91425" bIns="45700" anchor="t" anchorCtr="0">
            <a:noAutofit/>
          </a:bodyPr>
          <a:lstStyle/>
          <a:p>
            <a:pPr marL="0" lvl="0" indent="0" algn="l" rtl="0">
              <a:spcBef>
                <a:spcPts val="360"/>
              </a:spcBef>
              <a:spcAft>
                <a:spcPts val="0"/>
              </a:spcAft>
              <a:buNone/>
            </a:pPr>
            <a:r>
              <a:rPr lang="en" sz="1200" b="1">
                <a:solidFill>
                  <a:srgbClr val="783F04"/>
                </a:solidFill>
              </a:rPr>
              <a:t>Reason(Why you believe this):</a:t>
            </a:r>
            <a:br>
              <a:rPr lang="en" sz="1200" b="1">
                <a:solidFill>
                  <a:srgbClr val="783F04"/>
                </a:solidFill>
              </a:rPr>
            </a:br>
            <a:br>
              <a:rPr lang="en" sz="1200" b="1">
                <a:solidFill>
                  <a:srgbClr val="783F04"/>
                </a:solidFill>
              </a:rPr>
            </a:br>
            <a:br>
              <a:rPr lang="en" sz="1200" b="1">
                <a:solidFill>
                  <a:srgbClr val="783F04"/>
                </a:solidFill>
              </a:rPr>
            </a:br>
            <a:br>
              <a:rPr lang="en" sz="1200" b="1">
                <a:solidFill>
                  <a:srgbClr val="783F04"/>
                </a:solidFill>
              </a:rPr>
            </a:br>
            <a:br>
              <a:rPr lang="en" sz="1200" b="1">
                <a:solidFill>
                  <a:srgbClr val="783F04"/>
                </a:solidFill>
              </a:rPr>
            </a:br>
            <a:r>
              <a:rPr lang="en" sz="1200" b="1">
                <a:solidFill>
                  <a:srgbClr val="783F04"/>
                </a:solidFill>
              </a:rPr>
              <a:t>Evidence (Concrete from current events, personal experience, history, literature, sports, science):</a:t>
            </a:r>
            <a:br>
              <a:rPr lang="en" sz="1200" b="1">
                <a:solidFill>
                  <a:srgbClr val="783F04"/>
                </a:solidFill>
              </a:rPr>
            </a:br>
            <a:br>
              <a:rPr lang="en" sz="1200" b="1">
                <a:solidFill>
                  <a:srgbClr val="783F04"/>
                </a:solidFill>
              </a:rPr>
            </a:br>
            <a:br>
              <a:rPr lang="en" sz="1200" b="1">
                <a:solidFill>
                  <a:srgbClr val="783F04"/>
                </a:solidFill>
              </a:rPr>
            </a:br>
            <a:br>
              <a:rPr lang="en" sz="1200" b="1">
                <a:solidFill>
                  <a:srgbClr val="783F04"/>
                </a:solidFill>
              </a:rPr>
            </a:br>
            <a:r>
              <a:rPr lang="en" sz="1200" b="1">
                <a:solidFill>
                  <a:srgbClr val="783F04"/>
                </a:solidFill>
              </a:rPr>
              <a:t>Commentary (How does your evidence and reason show you’re correct):</a:t>
            </a:r>
            <a:endParaRPr sz="1200" b="1">
              <a:solidFill>
                <a:srgbClr val="783F04"/>
              </a:solidFill>
            </a:endParaRPr>
          </a:p>
        </p:txBody>
      </p:sp>
      <p:sp>
        <p:nvSpPr>
          <p:cNvPr id="182" name="Google Shape;182;p31"/>
          <p:cNvSpPr txBox="1">
            <a:spLocks noGrp="1"/>
          </p:cNvSpPr>
          <p:nvPr>
            <p:ph type="body" idx="3"/>
          </p:nvPr>
        </p:nvSpPr>
        <p:spPr>
          <a:xfrm>
            <a:off x="4629150" y="1260872"/>
            <a:ext cx="3887700" cy="618000"/>
          </a:xfrm>
          <a:prstGeom prst="rect">
            <a:avLst/>
          </a:prstGeom>
        </p:spPr>
        <p:txBody>
          <a:bodyPr spcFirstLastPara="1" wrap="square" lIns="91425" tIns="45700" rIns="91425" bIns="45700" anchor="b" anchorCtr="0">
            <a:noAutofit/>
          </a:bodyPr>
          <a:lstStyle/>
          <a:p>
            <a:pPr marL="0" lvl="0" indent="0" algn="l" rtl="0">
              <a:spcBef>
                <a:spcPts val="480"/>
              </a:spcBef>
              <a:spcAft>
                <a:spcPts val="0"/>
              </a:spcAft>
              <a:buNone/>
            </a:pPr>
            <a:r>
              <a:rPr lang="en"/>
              <a:t>Statement here</a:t>
            </a:r>
            <a:endParaRPr/>
          </a:p>
        </p:txBody>
      </p:sp>
      <p:sp>
        <p:nvSpPr>
          <p:cNvPr id="183" name="Google Shape;183;p31"/>
          <p:cNvSpPr txBox="1">
            <a:spLocks noGrp="1"/>
          </p:cNvSpPr>
          <p:nvPr>
            <p:ph type="body" idx="4"/>
          </p:nvPr>
        </p:nvSpPr>
        <p:spPr>
          <a:xfrm>
            <a:off x="4629150" y="1878799"/>
            <a:ext cx="3887700" cy="3098400"/>
          </a:xfrm>
          <a:prstGeom prst="rect">
            <a:avLst/>
          </a:prstGeom>
          <a:ln w="9525" cap="flat" cmpd="sng">
            <a:solidFill>
              <a:srgbClr val="000000"/>
            </a:solidFill>
            <a:prstDash val="lgDash"/>
            <a:round/>
            <a:headEnd type="none" w="sm" len="sm"/>
            <a:tailEnd type="none" w="sm" len="sm"/>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 sz="1200" b="1">
                <a:solidFill>
                  <a:srgbClr val="783F04"/>
                </a:solidFill>
              </a:rPr>
              <a:t>Reason(Why you believe this):</a:t>
            </a:r>
            <a:br>
              <a:rPr lang="en" sz="1200" b="1">
                <a:solidFill>
                  <a:srgbClr val="783F04"/>
                </a:solidFill>
              </a:rPr>
            </a:br>
            <a:br>
              <a:rPr lang="en" sz="1200" b="1">
                <a:solidFill>
                  <a:srgbClr val="783F04"/>
                </a:solidFill>
              </a:rPr>
            </a:br>
            <a:br>
              <a:rPr lang="en" sz="1200" b="1">
                <a:solidFill>
                  <a:srgbClr val="783F04"/>
                </a:solidFill>
              </a:rPr>
            </a:br>
            <a:br>
              <a:rPr lang="en" sz="1200" b="1">
                <a:solidFill>
                  <a:srgbClr val="783F04"/>
                </a:solidFill>
              </a:rPr>
            </a:br>
            <a:br>
              <a:rPr lang="en" sz="1200" b="1">
                <a:solidFill>
                  <a:srgbClr val="783F04"/>
                </a:solidFill>
              </a:rPr>
            </a:br>
            <a:r>
              <a:rPr lang="en" sz="1200" b="1">
                <a:solidFill>
                  <a:srgbClr val="783F04"/>
                </a:solidFill>
              </a:rPr>
              <a:t>Evidence (Concrete from current events, personal experience, history, literature, sports, science):</a:t>
            </a:r>
            <a:br>
              <a:rPr lang="en" sz="1200" b="1">
                <a:solidFill>
                  <a:srgbClr val="783F04"/>
                </a:solidFill>
              </a:rPr>
            </a:br>
            <a:br>
              <a:rPr lang="en" sz="1200" b="1">
                <a:solidFill>
                  <a:srgbClr val="783F04"/>
                </a:solidFill>
              </a:rPr>
            </a:br>
            <a:br>
              <a:rPr lang="en" sz="1200" b="1">
                <a:solidFill>
                  <a:srgbClr val="783F04"/>
                </a:solidFill>
              </a:rPr>
            </a:br>
            <a:br>
              <a:rPr lang="en" sz="1200" b="1">
                <a:solidFill>
                  <a:srgbClr val="783F04"/>
                </a:solidFill>
              </a:rPr>
            </a:br>
            <a:r>
              <a:rPr lang="en" sz="1200" b="1">
                <a:solidFill>
                  <a:srgbClr val="783F04"/>
                </a:solidFill>
              </a:rPr>
              <a:t>Commentary (How does your evidence and reason show you’re correct):</a:t>
            </a:r>
            <a:endParaRPr sz="15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1DE"/>
        </a:solidFill>
        <a:effectLst/>
      </p:bgPr>
    </p:bg>
    <p:spTree>
      <p:nvGrpSpPr>
        <p:cNvPr id="1" name="Shape 187"/>
        <p:cNvGrpSpPr/>
        <p:nvPr/>
      </p:nvGrpSpPr>
      <p:grpSpPr>
        <a:xfrm>
          <a:off x="0" y="0"/>
          <a:ext cx="0" cy="0"/>
          <a:chOff x="0" y="0"/>
          <a:chExt cx="0" cy="0"/>
        </a:xfrm>
      </p:grpSpPr>
      <p:pic>
        <p:nvPicPr>
          <p:cNvPr id="188" name="Google Shape;188;p32" descr="Subscribe to TRAILERS: http://bit.ly/sxaw6h&#10;Subscribe to COMING SOON: http://bit.ly/H2vZUn&#10;Like us on FACEBOOK: http://bit.ly/1QyRMsE&#10;Follow us on TWITTER: http://bit.ly/1ghOWmt&#10;Macbeth Official US Release Trailer (2015) - Michael Fassbender War Drama HD&#10;&#10;The story of a fearless warrior and inspiring leader brought low by ambition and desire. A thrilling interpretation of the dramatic realities of the times and a truthful reimagining of what wartime must have really been like for one of Shakespeare's most famous and compelling characters, a story of all-consuming passion and ambition set in war-torn 11th Century Scotland.&#10;&#10;The Movieclips Trailers channel is your destination for the hottest new trailers the second they drop. Whether it's the latest studio release, an indie horror flick, an evocative documentary, or that new RomCom you've been waiting for, the Movieclips team is here day and night to make sure all the best new movie trailers are here for you the moment they're released.&#10;&#10;In addition to being the #1 Movie Trailers Channel on YouTube, we deliver amazing and engaging original videos each week. Watch our exclusive Ultimate Trailers, Showdowns, Instant Trailer Reviews, Monthly MashUps, Movie News, and so much more to keep you in the know.&#10;&#10;Here at Movieclips, we love movies as much as you!" title="Macbeth Official US Release Trailer (2015) - Michael Fassbender War Drama HD">
            <a:hlinkClick r:id="rId3"/>
          </p:cNvPr>
          <p:cNvPicPr preferRelativeResize="0"/>
          <p:nvPr/>
        </p:nvPicPr>
        <p:blipFill>
          <a:blip r:embed="rId4">
            <a:alphaModFix/>
          </a:blip>
          <a:stretch>
            <a:fillRect/>
          </a:stretch>
        </p:blipFill>
        <p:spPr>
          <a:xfrm>
            <a:off x="1722250" y="0"/>
            <a:ext cx="6858000" cy="5143500"/>
          </a:xfrm>
          <a:prstGeom prst="rect">
            <a:avLst/>
          </a:prstGeom>
          <a:noFill/>
          <a:ln>
            <a:noFill/>
          </a:ln>
        </p:spPr>
      </p:pic>
      <p:sp>
        <p:nvSpPr>
          <p:cNvPr id="189" name="Google Shape;189;p32"/>
          <p:cNvSpPr txBox="1"/>
          <p:nvPr/>
        </p:nvSpPr>
        <p:spPr>
          <a:xfrm>
            <a:off x="410850" y="850375"/>
            <a:ext cx="1165800" cy="190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Watch video.  Click on </a:t>
            </a:r>
            <a:r>
              <a:rPr lang="en" u="sng">
                <a:solidFill>
                  <a:schemeClr val="hlink"/>
                </a:solidFill>
                <a:hlinkClick r:id="rId5"/>
              </a:rPr>
              <a:t>link</a:t>
            </a:r>
            <a:r>
              <a:rPr lang="en"/>
              <a:t> if it doesn’t work.</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10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1DE"/>
        </a:solidFill>
        <a:effectLst/>
      </p:bgPr>
    </p:bg>
    <p:spTree>
      <p:nvGrpSpPr>
        <p:cNvPr id="1" name="Shape 193"/>
        <p:cNvGrpSpPr/>
        <p:nvPr/>
      </p:nvGrpSpPr>
      <p:grpSpPr>
        <a:xfrm>
          <a:off x="0" y="0"/>
          <a:ext cx="0" cy="0"/>
          <a:chOff x="0" y="0"/>
          <a:chExt cx="0" cy="0"/>
        </a:xfrm>
      </p:grpSpPr>
      <p:sp>
        <p:nvSpPr>
          <p:cNvPr id="194" name="Google Shape;194;p33"/>
          <p:cNvSpPr txBox="1">
            <a:spLocks noGrp="1"/>
          </p:cNvSpPr>
          <p:nvPr>
            <p:ph type="title"/>
          </p:nvPr>
        </p:nvSpPr>
        <p:spPr>
          <a:xfrm>
            <a:off x="630238" y="273844"/>
            <a:ext cx="7886700" cy="99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a:t>Reflection</a:t>
            </a:r>
            <a:endParaRPr/>
          </a:p>
        </p:txBody>
      </p:sp>
      <p:sp>
        <p:nvSpPr>
          <p:cNvPr id="195" name="Google Shape;195;p33"/>
          <p:cNvSpPr txBox="1">
            <a:spLocks noGrp="1"/>
          </p:cNvSpPr>
          <p:nvPr>
            <p:ph type="body" idx="1"/>
          </p:nvPr>
        </p:nvSpPr>
        <p:spPr>
          <a:xfrm>
            <a:off x="630238" y="1260872"/>
            <a:ext cx="3868800" cy="618000"/>
          </a:xfrm>
          <a:prstGeom prst="rect">
            <a:avLst/>
          </a:prstGeom>
        </p:spPr>
        <p:txBody>
          <a:bodyPr spcFirstLastPara="1" wrap="square" lIns="91425" tIns="45700" rIns="91425" bIns="45700" anchor="b" anchorCtr="0">
            <a:noAutofit/>
          </a:bodyPr>
          <a:lstStyle/>
          <a:p>
            <a:pPr marL="0" lvl="0" indent="0" algn="l" rtl="0">
              <a:spcBef>
                <a:spcPts val="480"/>
              </a:spcBef>
              <a:spcAft>
                <a:spcPts val="0"/>
              </a:spcAft>
              <a:buNone/>
            </a:pPr>
            <a:r>
              <a:rPr lang="en" sz="2000"/>
              <a:t>What did you notice about the movie trailer?</a:t>
            </a:r>
            <a:endParaRPr sz="2000"/>
          </a:p>
        </p:txBody>
      </p:sp>
      <p:sp>
        <p:nvSpPr>
          <p:cNvPr id="196" name="Google Shape;196;p33"/>
          <p:cNvSpPr txBox="1">
            <a:spLocks noGrp="1"/>
          </p:cNvSpPr>
          <p:nvPr>
            <p:ph type="body" idx="2"/>
          </p:nvPr>
        </p:nvSpPr>
        <p:spPr>
          <a:xfrm>
            <a:off x="630238" y="1878806"/>
            <a:ext cx="3868800" cy="2763300"/>
          </a:xfrm>
          <a:prstGeom prst="rect">
            <a:avLst/>
          </a:prstGeom>
          <a:solidFill>
            <a:srgbClr val="D9D9D9"/>
          </a:solidFill>
        </p:spPr>
        <p:txBody>
          <a:bodyPr spcFirstLastPara="1" wrap="square" lIns="91425" tIns="45700" rIns="91425" bIns="45700" anchor="t" anchorCtr="0">
            <a:noAutofit/>
          </a:bodyPr>
          <a:lstStyle/>
          <a:p>
            <a:pPr marL="0" lvl="0" indent="0" algn="l" rtl="0">
              <a:spcBef>
                <a:spcPts val="360"/>
              </a:spcBef>
              <a:spcAft>
                <a:spcPts val="0"/>
              </a:spcAft>
              <a:buNone/>
            </a:pPr>
            <a:endParaRPr sz="1500"/>
          </a:p>
        </p:txBody>
      </p:sp>
      <p:sp>
        <p:nvSpPr>
          <p:cNvPr id="197" name="Google Shape;197;p33"/>
          <p:cNvSpPr txBox="1">
            <a:spLocks noGrp="1"/>
          </p:cNvSpPr>
          <p:nvPr>
            <p:ph type="body" idx="3"/>
          </p:nvPr>
        </p:nvSpPr>
        <p:spPr>
          <a:xfrm>
            <a:off x="4629150" y="1260872"/>
            <a:ext cx="3887700" cy="618000"/>
          </a:xfrm>
          <a:prstGeom prst="rect">
            <a:avLst/>
          </a:prstGeom>
        </p:spPr>
        <p:txBody>
          <a:bodyPr spcFirstLastPara="1" wrap="square" lIns="91425" tIns="45700" rIns="91425" bIns="45700" anchor="b" anchorCtr="0">
            <a:noAutofit/>
          </a:bodyPr>
          <a:lstStyle/>
          <a:p>
            <a:pPr marL="0" lvl="0" indent="0" algn="l" rtl="0">
              <a:spcBef>
                <a:spcPts val="480"/>
              </a:spcBef>
              <a:spcAft>
                <a:spcPts val="0"/>
              </a:spcAft>
              <a:buNone/>
            </a:pPr>
            <a:r>
              <a:rPr lang="en" sz="1900"/>
              <a:t>How could it apply to any of the anticipation guide?</a:t>
            </a:r>
            <a:endParaRPr sz="1900"/>
          </a:p>
        </p:txBody>
      </p:sp>
      <p:sp>
        <p:nvSpPr>
          <p:cNvPr id="198" name="Google Shape;198;p33"/>
          <p:cNvSpPr txBox="1">
            <a:spLocks noGrp="1"/>
          </p:cNvSpPr>
          <p:nvPr>
            <p:ph type="body" idx="4"/>
          </p:nvPr>
        </p:nvSpPr>
        <p:spPr>
          <a:xfrm>
            <a:off x="4629150" y="1878806"/>
            <a:ext cx="3887700" cy="2763300"/>
          </a:xfrm>
          <a:prstGeom prst="rect">
            <a:avLst/>
          </a:prstGeom>
          <a:solidFill>
            <a:srgbClr val="D9D9D9"/>
          </a:solidFill>
        </p:spPr>
        <p:txBody>
          <a:bodyPr spcFirstLastPara="1" wrap="square" lIns="91425" tIns="45700" rIns="91425" bIns="45700" anchor="t" anchorCtr="0">
            <a:noAutofit/>
          </a:bodyPr>
          <a:lstStyle/>
          <a:p>
            <a:pPr marL="0" lvl="0" indent="0" algn="l" rtl="0">
              <a:spcBef>
                <a:spcPts val="360"/>
              </a:spcBef>
              <a:spcAft>
                <a:spcPts val="0"/>
              </a:spcAft>
              <a:buNone/>
            </a:pPr>
            <a:endParaRPr sz="15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1DE"/>
        </a:solidFill>
        <a:effectLst/>
      </p:bgPr>
    </p:bg>
    <p:spTree>
      <p:nvGrpSpPr>
        <p:cNvPr id="1" name="Shape 202"/>
        <p:cNvGrpSpPr/>
        <p:nvPr/>
      </p:nvGrpSpPr>
      <p:grpSpPr>
        <a:xfrm>
          <a:off x="0" y="0"/>
          <a:ext cx="0" cy="0"/>
          <a:chOff x="0" y="0"/>
          <a:chExt cx="0" cy="0"/>
        </a:xfrm>
      </p:grpSpPr>
      <p:sp>
        <p:nvSpPr>
          <p:cNvPr id="203" name="Google Shape;203;p34"/>
          <p:cNvSpPr txBox="1">
            <a:spLocks noGrp="1"/>
          </p:cNvSpPr>
          <p:nvPr>
            <p:ph type="title"/>
          </p:nvPr>
        </p:nvSpPr>
        <p:spPr>
          <a:xfrm>
            <a:off x="630238" y="273844"/>
            <a:ext cx="7886700" cy="99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a:t>Movie trailer and transition</a:t>
            </a:r>
            <a:endParaRPr/>
          </a:p>
        </p:txBody>
      </p:sp>
      <p:sp>
        <p:nvSpPr>
          <p:cNvPr id="204" name="Google Shape;204;p34"/>
          <p:cNvSpPr txBox="1">
            <a:spLocks noGrp="1"/>
          </p:cNvSpPr>
          <p:nvPr>
            <p:ph type="body" idx="1"/>
          </p:nvPr>
        </p:nvSpPr>
        <p:spPr>
          <a:xfrm>
            <a:off x="630238" y="1260872"/>
            <a:ext cx="3868800" cy="618000"/>
          </a:xfrm>
          <a:prstGeom prst="rect">
            <a:avLst/>
          </a:prstGeom>
        </p:spPr>
        <p:txBody>
          <a:bodyPr spcFirstLastPara="1" wrap="square" lIns="91425" tIns="45700" rIns="91425" bIns="45700" anchor="b" anchorCtr="0">
            <a:noAutofit/>
          </a:bodyPr>
          <a:lstStyle/>
          <a:p>
            <a:pPr marL="0" lvl="0" indent="0" algn="l" rtl="0">
              <a:spcBef>
                <a:spcPts val="480"/>
              </a:spcBef>
              <a:spcAft>
                <a:spcPts val="0"/>
              </a:spcAft>
              <a:buNone/>
            </a:pPr>
            <a:r>
              <a:rPr lang="en"/>
              <a:t>What are your thoughts on the movie trailer?</a:t>
            </a:r>
            <a:endParaRPr/>
          </a:p>
        </p:txBody>
      </p:sp>
      <p:sp>
        <p:nvSpPr>
          <p:cNvPr id="205" name="Google Shape;205;p34"/>
          <p:cNvSpPr txBox="1">
            <a:spLocks noGrp="1"/>
          </p:cNvSpPr>
          <p:nvPr>
            <p:ph type="body" idx="2"/>
          </p:nvPr>
        </p:nvSpPr>
        <p:spPr>
          <a:xfrm>
            <a:off x="630238" y="1878806"/>
            <a:ext cx="3868800" cy="27633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6" name="Google Shape;206;p34"/>
          <p:cNvSpPr txBox="1">
            <a:spLocks noGrp="1"/>
          </p:cNvSpPr>
          <p:nvPr>
            <p:ph type="body" idx="3"/>
          </p:nvPr>
        </p:nvSpPr>
        <p:spPr>
          <a:xfrm>
            <a:off x="4629150" y="1260872"/>
            <a:ext cx="3887700" cy="618000"/>
          </a:xfrm>
          <a:prstGeom prst="rect">
            <a:avLst/>
          </a:prstGeom>
        </p:spPr>
        <p:txBody>
          <a:bodyPr spcFirstLastPara="1" wrap="square" lIns="91425" tIns="45700" rIns="91425" bIns="45700" anchor="b" anchorCtr="0">
            <a:noAutofit/>
          </a:bodyPr>
          <a:lstStyle/>
          <a:p>
            <a:pPr marL="0" lvl="0" indent="0" algn="l" rtl="0">
              <a:spcBef>
                <a:spcPts val="480"/>
              </a:spcBef>
              <a:spcAft>
                <a:spcPts val="0"/>
              </a:spcAft>
              <a:buNone/>
            </a:pPr>
            <a:r>
              <a:rPr lang="en"/>
              <a:t>How do they relate to the anticipation guide?</a:t>
            </a:r>
            <a:endParaRPr/>
          </a:p>
        </p:txBody>
      </p:sp>
      <p:sp>
        <p:nvSpPr>
          <p:cNvPr id="207" name="Google Shape;207;p34"/>
          <p:cNvSpPr txBox="1">
            <a:spLocks noGrp="1"/>
          </p:cNvSpPr>
          <p:nvPr>
            <p:ph type="body" idx="4"/>
          </p:nvPr>
        </p:nvSpPr>
        <p:spPr>
          <a:xfrm>
            <a:off x="4629150" y="1878806"/>
            <a:ext cx="3887700" cy="27633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pic>
        <p:nvPicPr>
          <p:cNvPr id="208" name="Google Shape;208;p34"/>
          <p:cNvPicPr preferRelativeResize="0"/>
          <p:nvPr/>
        </p:nvPicPr>
        <p:blipFill rotWithShape="1">
          <a:blip r:embed="rId3">
            <a:alphaModFix/>
          </a:blip>
          <a:srcRect/>
          <a:stretch/>
        </p:blipFill>
        <p:spPr>
          <a:xfrm>
            <a:off x="0" y="0"/>
            <a:ext cx="9144000" cy="5143500"/>
          </a:xfrm>
          <a:prstGeom prst="rect">
            <a:avLst/>
          </a:prstGeom>
          <a:noFill/>
          <a:ln w="9525" cap="flat" cmpd="sng">
            <a:solidFill>
              <a:schemeClr val="dk1"/>
            </a:solidFill>
            <a:prstDash val="solid"/>
            <a:miter lim="800000"/>
            <a:headEnd type="none" w="sm" len="sm"/>
            <a:tailEnd type="none" w="sm" len="sm"/>
          </a:ln>
        </p:spPr>
      </p:pic>
      <p:sp>
        <p:nvSpPr>
          <p:cNvPr id="209" name="Google Shape;209;p34"/>
          <p:cNvSpPr txBox="1"/>
          <p:nvPr/>
        </p:nvSpPr>
        <p:spPr>
          <a:xfrm>
            <a:off x="1586100" y="3716850"/>
            <a:ext cx="6736200" cy="112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900">
                <a:solidFill>
                  <a:srgbClr val="FFFFFF"/>
                </a:solidFill>
              </a:rPr>
              <a:t>WEBQUEST:  Research</a:t>
            </a:r>
            <a:endParaRPr sz="4900">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1DE"/>
        </a:solidFill>
        <a:effectLst/>
      </p:bgPr>
    </p:bg>
    <p:spTree>
      <p:nvGrpSpPr>
        <p:cNvPr id="1" name="Shape 213"/>
        <p:cNvGrpSpPr/>
        <p:nvPr/>
      </p:nvGrpSpPr>
      <p:grpSpPr>
        <a:xfrm>
          <a:off x="0" y="0"/>
          <a:ext cx="0" cy="0"/>
          <a:chOff x="0" y="0"/>
          <a:chExt cx="0" cy="0"/>
        </a:xfrm>
      </p:grpSpPr>
      <p:sp>
        <p:nvSpPr>
          <p:cNvPr id="214" name="Google Shape;214;p35"/>
          <p:cNvSpPr txBox="1">
            <a:spLocks noGrp="1"/>
          </p:cNvSpPr>
          <p:nvPr>
            <p:ph type="title"/>
          </p:nvPr>
        </p:nvSpPr>
        <p:spPr>
          <a:xfrm>
            <a:off x="228600" y="342900"/>
            <a:ext cx="8610600" cy="514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73624"/>
              </a:buClr>
              <a:buFont typeface="Quattrocento"/>
              <a:buNone/>
            </a:pPr>
            <a:r>
              <a:rPr lang="en" sz="3600" b="1" i="0" u="none" strike="noStrike" cap="none">
                <a:solidFill>
                  <a:srgbClr val="873624"/>
                </a:solidFill>
                <a:latin typeface="Quattrocento"/>
                <a:ea typeface="Quattrocento"/>
                <a:cs typeface="Quattrocento"/>
                <a:sym typeface="Quattrocento"/>
              </a:rPr>
              <a:t>The Man Who Would Be Shakespeare</a:t>
            </a:r>
            <a:endParaRPr/>
          </a:p>
        </p:txBody>
      </p:sp>
      <p:sp>
        <p:nvSpPr>
          <p:cNvPr id="215" name="Google Shape;215;p35"/>
          <p:cNvSpPr txBox="1">
            <a:spLocks noGrp="1"/>
          </p:cNvSpPr>
          <p:nvPr>
            <p:ph type="body" idx="1"/>
          </p:nvPr>
        </p:nvSpPr>
        <p:spPr>
          <a:xfrm>
            <a:off x="304800" y="1028700"/>
            <a:ext cx="4876800" cy="38922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600"/>
              </a:spcBef>
              <a:spcAft>
                <a:spcPts val="0"/>
              </a:spcAft>
              <a:buClr>
                <a:schemeClr val="accent1"/>
              </a:buClr>
              <a:buSzPts val="2475"/>
              <a:buFont typeface="Noto Sans Symbols"/>
              <a:buChar char="❧"/>
            </a:pPr>
            <a:r>
              <a:rPr lang="en"/>
              <a:t>Give any five facts about Shakespeare</a:t>
            </a:r>
            <a:endParaRPr/>
          </a:p>
          <a:p>
            <a:pPr marL="457200" marR="0" lvl="0" indent="-457200" algn="l" rtl="0">
              <a:lnSpc>
                <a:spcPct val="100000"/>
              </a:lnSpc>
              <a:spcBef>
                <a:spcPts val="600"/>
              </a:spcBef>
              <a:spcAft>
                <a:spcPts val="0"/>
              </a:spcAft>
              <a:buClr>
                <a:schemeClr val="accent1"/>
              </a:buClr>
              <a:buSzPts val="2475"/>
              <a:buFont typeface="Noto Sans Symbols"/>
              <a:buChar char="❧"/>
            </a:pPr>
            <a:endParaRPr/>
          </a:p>
        </p:txBody>
      </p:sp>
      <p:pic>
        <p:nvPicPr>
          <p:cNvPr id="216" name="Google Shape;216;p35" descr="C:\Documents and Settings\Heather Rene`\My Documents\My Pictures\Shakespeare Portrait2.jpg"/>
          <p:cNvPicPr preferRelativeResize="0"/>
          <p:nvPr/>
        </p:nvPicPr>
        <p:blipFill rotWithShape="1">
          <a:blip r:embed="rId3">
            <a:alphaModFix/>
          </a:blip>
          <a:srcRect/>
          <a:stretch/>
        </p:blipFill>
        <p:spPr>
          <a:xfrm>
            <a:off x="5562600" y="1028700"/>
            <a:ext cx="3233700" cy="3299100"/>
          </a:xfrm>
          <a:prstGeom prst="rect">
            <a:avLst/>
          </a:prstGeom>
          <a:noFill/>
          <a:ln w="9525" cap="flat" cmpd="sng">
            <a:solidFill>
              <a:srgbClr val="000000"/>
            </a:solidFill>
            <a:prstDash val="solid"/>
            <a:miter lim="8000"/>
            <a:headEnd type="none" w="sm" len="sm"/>
            <a:tailEnd type="none" w="sm" len="sm"/>
          </a:ln>
        </p:spPr>
      </p:pic>
      <p:graphicFrame>
        <p:nvGraphicFramePr>
          <p:cNvPr id="217" name="Google Shape;217;p35"/>
          <p:cNvGraphicFramePr/>
          <p:nvPr/>
        </p:nvGraphicFramePr>
        <p:xfrm>
          <a:off x="770975" y="2288100"/>
          <a:ext cx="3000000" cy="3000000"/>
        </p:xfrm>
        <a:graphic>
          <a:graphicData uri="http://schemas.openxmlformats.org/drawingml/2006/table">
            <a:tbl>
              <a:tblPr>
                <a:noFill/>
                <a:tableStyleId>{EB9A9558-FB26-48B7-BA3C-949DD901AB97}</a:tableStyleId>
              </a:tblPr>
              <a:tblGrid>
                <a:gridCol w="4229100">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endParaRPr/>
                    </a:p>
                  </a:txBody>
                  <a:tcPr marL="91425" marR="91425" marT="91425" marB="91425">
                    <a:solidFill>
                      <a:srgbClr val="D9D9D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a:p>
                  </a:txBody>
                  <a:tcPr marL="91425" marR="91425" marT="91425" marB="91425">
                    <a:solidFill>
                      <a:srgbClr val="D9D9D9"/>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endParaRPr/>
                    </a:p>
                  </a:txBody>
                  <a:tcPr marL="91425" marR="91425" marT="91425" marB="91425">
                    <a:solidFill>
                      <a:srgbClr val="D9D9D9"/>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endParaRPr/>
                    </a:p>
                  </a:txBody>
                  <a:tcPr marL="91425" marR="91425" marT="91425" marB="91425">
                    <a:solidFill>
                      <a:srgbClr val="D9D9D9"/>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endParaRPr/>
                    </a:p>
                  </a:txBody>
                  <a:tcPr marL="91425" marR="91425" marT="91425" marB="91425">
                    <a:solidFill>
                      <a:srgbClr val="D9D9D9"/>
                    </a:solidFill>
                  </a:tcPr>
                </a:tc>
                <a:extLst>
                  <a:ext uri="{0D108BD9-81ED-4DB2-BD59-A6C34878D82A}">
                    <a16:rowId xmlns:a16="http://schemas.microsoft.com/office/drawing/2014/main" val="10004"/>
                  </a:ext>
                </a:extLst>
              </a:tr>
            </a:tbl>
          </a:graphicData>
        </a:graphic>
      </p:graphicFrame>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1986</Words>
  <Application>Microsoft Macintosh PowerPoint</Application>
  <PresentationFormat>On-screen Show (16:9)</PresentationFormat>
  <Paragraphs>202</Paragraphs>
  <Slides>29</Slides>
  <Notes>29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Times New Roman</vt:lpstr>
      <vt:lpstr>Times</vt:lpstr>
      <vt:lpstr>Arial Black</vt:lpstr>
      <vt:lpstr>Stardos Stencil</vt:lpstr>
      <vt:lpstr>Calibri</vt:lpstr>
      <vt:lpstr>Arial</vt:lpstr>
      <vt:lpstr>Roboto</vt:lpstr>
      <vt:lpstr>Noto Sans Symbols</vt:lpstr>
      <vt:lpstr>Quattrocento</vt:lpstr>
      <vt:lpstr>Simple Light</vt:lpstr>
      <vt:lpstr>Default Design</vt:lpstr>
      <vt:lpstr>PowerPoint Presentation</vt:lpstr>
      <vt:lpstr>PowerPoint Presentation</vt:lpstr>
      <vt:lpstr>PowerPoint Presentation</vt:lpstr>
      <vt:lpstr>Move each answer to the side which best represents your thoughts.</vt:lpstr>
      <vt:lpstr>Choose two statements, explain why you made that choice. </vt:lpstr>
      <vt:lpstr>PowerPoint Presentation</vt:lpstr>
      <vt:lpstr>Reflection</vt:lpstr>
      <vt:lpstr>Movie trailer and transition</vt:lpstr>
      <vt:lpstr>The Man Who Would Be Shakespeare</vt:lpstr>
      <vt:lpstr>PowerPoint Presentation</vt:lpstr>
      <vt:lpstr>PowerPoint Presentation</vt:lpstr>
      <vt:lpstr>PowerPoint Presentation</vt:lpstr>
      <vt:lpstr>PowerPoint Presentation</vt:lpstr>
      <vt:lpstr>PowerPoint Presentation</vt:lpstr>
      <vt:lpstr>PowerPoint Presentation</vt:lpstr>
      <vt:lpstr>Pronouns: Thee, Thou, Thine, Thy, Mine </vt:lpstr>
      <vt:lpstr>PowerPoint Presentation</vt:lpstr>
      <vt:lpstr>Suffixes and Verbs: -est, -st, -eth, -th, -t</vt:lpstr>
      <vt:lpstr>Contractions and Prepositions: I’, O’, Ne’er, E’er, O’er</vt:lpstr>
      <vt:lpstr>Word Order: Auxiliary Dummy Do, Interrogatives, and Negation</vt:lpstr>
      <vt:lpstr>Bardcore:   Really, it’s a thing!!!</vt:lpstr>
      <vt:lpstr>You try it! Choose a portion of a school appropriate song, and change the lyrics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Sandra Effinger</cp:lastModifiedBy>
  <cp:revision>1</cp:revision>
  <dcterms:modified xsi:type="dcterms:W3CDTF">2022-11-11T10:55:33Z</dcterms:modified>
</cp:coreProperties>
</file>